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media/image9.png" ContentType="image/png"/>
  <Override PartName="/ppt/media/image1.png" ContentType="image/png"/>
  <Override PartName="/ppt/media/image2.png" ContentType="image/png"/>
  <Override PartName="/ppt/media/image4.jpeg" ContentType="image/jpeg"/>
  <Override PartName="/ppt/media/image5.png" ContentType="image/png"/>
  <Override PartName="/ppt/media/image3.jpeg" ContentType="image/jpeg"/>
  <Override PartName="/ppt/media/image34.jpeg" ContentType="image/jpeg"/>
  <Override PartName="/ppt/media/image6.png" ContentType="image/png"/>
  <Override PartName="/ppt/media/image7.png" ContentType="image/png"/>
  <Override PartName="/ppt/media/image8.png" ContentType="image/png"/>
  <Override PartName="/ppt/media/image10.jpeg" ContentType="image/jpeg"/>
  <Override PartName="/ppt/media/image11.jpeg" ContentType="image/jpeg"/>
  <Override PartName="/ppt/media/image18.jpeg" ContentType="image/jpeg"/>
  <Override PartName="/ppt/media/image12.png" ContentType="image/png"/>
  <Override PartName="/ppt/media/image13.png" ContentType="image/png"/>
  <Override PartName="/ppt/media/image14.png" ContentType="image/png"/>
  <Override PartName="/ppt/media/image35.jpeg" ContentType="image/jpeg"/>
  <Override PartName="/ppt/media/image15.png" ContentType="image/png"/>
  <Override PartName="/ppt/media/image16.png" ContentType="image/png"/>
  <Override PartName="/ppt/media/image17.jpeg" ContentType="image/jpeg"/>
  <Override PartName="/ppt/media/image22.png" ContentType="image/png"/>
  <Override PartName="/ppt/media/image19.jpeg" ContentType="image/jpeg"/>
  <Override PartName="/ppt/media/image20.png" ContentType="image/png"/>
  <Override PartName="/ppt/media/image21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37.png" ContentType="image/png"/>
  <Override PartName="/ppt/media/image26.jpeg" ContentType="image/jpeg"/>
  <Override PartName="/ppt/media/image27.jpeg" ContentType="image/jpeg"/>
  <Override PartName="/ppt/media/image28.png" ContentType="image/png"/>
  <Override PartName="/ppt/media/image29.png" ContentType="image/png"/>
  <Override PartName="/ppt/media/image41.jpeg" ContentType="image/jpe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6.png" ContentType="image/png"/>
  <Override PartName="/ppt/media/image38.png" ContentType="image/png"/>
  <Override PartName="/ppt/media/image39.png" ContentType="image/png"/>
  <Override PartName="/ppt/media/image40.png" ContentType="image/png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280" cy="11064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</p:spPr>
        <p:txBody>
          <a:bodyPr lIns="0" rIns="0" tIns="0" bIns="0" anchor="ctr"/>
          <a:p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cs-CZ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cs-CZ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cs-CZ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jpeg"/><Relationship Id="rId9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image" Target="../media/image27.jpe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jpeg"/><Relationship Id="rId9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" name="CustomShape 2"/>
          <p:cNvSpPr/>
          <p:nvPr/>
        </p:nvSpPr>
        <p:spPr>
          <a:xfrm>
            <a:off x="1523880" y="3602160"/>
            <a:ext cx="9143280" cy="165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8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5160" cy="605880"/>
          </a:xfrm>
          <a:prstGeom prst="rect">
            <a:avLst/>
          </a:prstGeom>
          <a:ln>
            <a:noFill/>
          </a:ln>
        </p:spPr>
      </p:pic>
      <p:pic>
        <p:nvPicPr>
          <p:cNvPr id="39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520" cy="539640"/>
          </a:xfrm>
          <a:prstGeom prst="rect">
            <a:avLst/>
          </a:prstGeom>
          <a:ln>
            <a:noFill/>
          </a:ln>
        </p:spPr>
      </p:pic>
      <p:pic>
        <p:nvPicPr>
          <p:cNvPr id="40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8120" cy="291240"/>
          </a:xfrm>
          <a:prstGeom prst="rect">
            <a:avLst/>
          </a:prstGeom>
          <a:ln>
            <a:noFill/>
          </a:ln>
        </p:spPr>
      </p:pic>
      <p:pic>
        <p:nvPicPr>
          <p:cNvPr id="41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3200" cy="350280"/>
          </a:xfrm>
          <a:prstGeom prst="rect">
            <a:avLst/>
          </a:prstGeom>
          <a:ln>
            <a:noFill/>
          </a:ln>
        </p:spPr>
      </p:pic>
      <p:pic>
        <p:nvPicPr>
          <p:cNvPr id="42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3040" cy="481320"/>
          </a:xfrm>
          <a:prstGeom prst="rect">
            <a:avLst/>
          </a:prstGeom>
          <a:ln>
            <a:noFill/>
          </a:ln>
        </p:spPr>
      </p:pic>
      <p:pic>
        <p:nvPicPr>
          <p:cNvPr id="43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640" cy="397800"/>
          </a:xfrm>
          <a:prstGeom prst="rect">
            <a:avLst/>
          </a:prstGeom>
          <a:ln>
            <a:noFill/>
          </a:ln>
        </p:spPr>
      </p:pic>
      <p:pic>
        <p:nvPicPr>
          <p:cNvPr id="44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480" cy="397800"/>
          </a:xfrm>
          <a:prstGeom prst="rect">
            <a:avLst/>
          </a:prstGeom>
          <a:ln>
            <a:noFill/>
          </a:ln>
        </p:spPr>
      </p:pic>
      <p:sp>
        <p:nvSpPr>
          <p:cNvPr id="45" name="CustomShape 3"/>
          <p:cNvSpPr/>
          <p:nvPr/>
        </p:nvSpPr>
        <p:spPr>
          <a:xfrm>
            <a:off x="720000" y="2448000"/>
            <a:ext cx="10514880" cy="96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cs-CZ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  <a:ea typeface="DejaVu Sans"/>
              </a:rPr>
              <a:t>TALENT MANAGEMENT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ustomShape 1"/>
          <p:cNvSpPr/>
          <p:nvPr/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7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5160" cy="605880"/>
          </a:xfrm>
          <a:prstGeom prst="rect">
            <a:avLst/>
          </a:prstGeom>
          <a:ln>
            <a:noFill/>
          </a:ln>
        </p:spPr>
      </p:pic>
      <p:pic>
        <p:nvPicPr>
          <p:cNvPr id="48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520" cy="539640"/>
          </a:xfrm>
          <a:prstGeom prst="rect">
            <a:avLst/>
          </a:prstGeom>
          <a:ln>
            <a:noFill/>
          </a:ln>
        </p:spPr>
      </p:pic>
      <p:pic>
        <p:nvPicPr>
          <p:cNvPr id="49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8120" cy="291240"/>
          </a:xfrm>
          <a:prstGeom prst="rect">
            <a:avLst/>
          </a:prstGeom>
          <a:ln>
            <a:noFill/>
          </a:ln>
        </p:spPr>
      </p:pic>
      <p:pic>
        <p:nvPicPr>
          <p:cNvPr id="50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3200" cy="350280"/>
          </a:xfrm>
          <a:prstGeom prst="rect">
            <a:avLst/>
          </a:prstGeom>
          <a:ln>
            <a:noFill/>
          </a:ln>
        </p:spPr>
      </p:pic>
      <p:pic>
        <p:nvPicPr>
          <p:cNvPr id="51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3040" cy="481320"/>
          </a:xfrm>
          <a:prstGeom prst="rect">
            <a:avLst/>
          </a:prstGeom>
          <a:ln>
            <a:noFill/>
          </a:ln>
        </p:spPr>
      </p:pic>
      <p:pic>
        <p:nvPicPr>
          <p:cNvPr id="52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640" cy="397800"/>
          </a:xfrm>
          <a:prstGeom prst="rect">
            <a:avLst/>
          </a:prstGeom>
          <a:ln>
            <a:noFill/>
          </a:ln>
        </p:spPr>
      </p:pic>
      <p:pic>
        <p:nvPicPr>
          <p:cNvPr id="53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480" cy="397800"/>
          </a:xfrm>
          <a:prstGeom prst="rect">
            <a:avLst/>
          </a:prstGeom>
          <a:ln>
            <a:noFill/>
          </a:ln>
        </p:spPr>
      </p:pic>
      <p:sp>
        <p:nvSpPr>
          <p:cNvPr id="54" name="CustomShape 2"/>
          <p:cNvSpPr/>
          <p:nvPr/>
        </p:nvSpPr>
        <p:spPr>
          <a:xfrm>
            <a:off x="720000" y="862560"/>
            <a:ext cx="10514880" cy="96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cs-CZ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  <a:ea typeface="DejaVu Sans"/>
              </a:rPr>
              <a:t>What is talent management?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CustomShape 3"/>
          <p:cNvSpPr/>
          <p:nvPr/>
        </p:nvSpPr>
        <p:spPr>
          <a:xfrm>
            <a:off x="695520" y="2637000"/>
            <a:ext cx="10514880" cy="390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Statement </a:t>
            </a:r>
            <a:r>
              <a:rPr b="1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„those with the best people win“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Talents needed for achieving business goals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Talented employees </a:t>
            </a:r>
            <a:r>
              <a:rPr b="1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for now and future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6" name="Obrázek 3" descr=""/>
          <p:cNvPicPr/>
          <p:nvPr/>
        </p:nvPicPr>
        <p:blipFill>
          <a:blip r:embed="rId8"/>
          <a:stretch/>
        </p:blipFill>
        <p:spPr>
          <a:xfrm>
            <a:off x="8064000" y="2587680"/>
            <a:ext cx="2235960" cy="2235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ustomShape 1"/>
          <p:cNvSpPr/>
          <p:nvPr/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8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5160" cy="605880"/>
          </a:xfrm>
          <a:prstGeom prst="rect">
            <a:avLst/>
          </a:prstGeom>
          <a:ln>
            <a:noFill/>
          </a:ln>
        </p:spPr>
      </p:pic>
      <p:pic>
        <p:nvPicPr>
          <p:cNvPr id="59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520" cy="539640"/>
          </a:xfrm>
          <a:prstGeom prst="rect">
            <a:avLst/>
          </a:prstGeom>
          <a:ln>
            <a:noFill/>
          </a:ln>
        </p:spPr>
      </p:pic>
      <p:pic>
        <p:nvPicPr>
          <p:cNvPr id="60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8120" cy="291240"/>
          </a:xfrm>
          <a:prstGeom prst="rect">
            <a:avLst/>
          </a:prstGeom>
          <a:ln>
            <a:noFill/>
          </a:ln>
        </p:spPr>
      </p:pic>
      <p:pic>
        <p:nvPicPr>
          <p:cNvPr id="61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3200" cy="350280"/>
          </a:xfrm>
          <a:prstGeom prst="rect">
            <a:avLst/>
          </a:prstGeom>
          <a:ln>
            <a:noFill/>
          </a:ln>
        </p:spPr>
      </p:pic>
      <p:pic>
        <p:nvPicPr>
          <p:cNvPr id="62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3040" cy="481320"/>
          </a:xfrm>
          <a:prstGeom prst="rect">
            <a:avLst/>
          </a:prstGeom>
          <a:ln>
            <a:noFill/>
          </a:ln>
        </p:spPr>
      </p:pic>
      <p:pic>
        <p:nvPicPr>
          <p:cNvPr id="63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640" cy="397800"/>
          </a:xfrm>
          <a:prstGeom prst="rect">
            <a:avLst/>
          </a:prstGeom>
          <a:ln>
            <a:noFill/>
          </a:ln>
        </p:spPr>
      </p:pic>
      <p:pic>
        <p:nvPicPr>
          <p:cNvPr id="64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480" cy="397800"/>
          </a:xfrm>
          <a:prstGeom prst="rect">
            <a:avLst/>
          </a:prstGeom>
          <a:ln>
            <a:noFill/>
          </a:ln>
        </p:spPr>
      </p:pic>
      <p:sp>
        <p:nvSpPr>
          <p:cNvPr id="65" name="CustomShape 2"/>
          <p:cNvSpPr/>
          <p:nvPr/>
        </p:nvSpPr>
        <p:spPr>
          <a:xfrm>
            <a:off x="716760" y="837360"/>
            <a:ext cx="10514880" cy="96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cs-CZ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  <a:ea typeface="DejaVu Sans"/>
              </a:rPr>
              <a:t>War for the top talent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CustomShape 3"/>
          <p:cNvSpPr/>
          <p:nvPr/>
        </p:nvSpPr>
        <p:spPr>
          <a:xfrm>
            <a:off x="838440" y="1855080"/>
            <a:ext cx="10514880" cy="3571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Shortage of talented people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Short in supply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They can always find new jobs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They are always hard to get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=&gt; </a:t>
            </a:r>
            <a:r>
              <a:rPr b="1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fighting between companies for the most talented people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7" name="Obrázek 3" descr=""/>
          <p:cNvPicPr/>
          <p:nvPr/>
        </p:nvPicPr>
        <p:blipFill>
          <a:blip r:embed="rId8"/>
          <a:stretch/>
        </p:blipFill>
        <p:spPr>
          <a:xfrm>
            <a:off x="7050240" y="2151360"/>
            <a:ext cx="3461400" cy="1808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ustomShape 1"/>
          <p:cNvSpPr/>
          <p:nvPr/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9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5160" cy="605880"/>
          </a:xfrm>
          <a:prstGeom prst="rect">
            <a:avLst/>
          </a:prstGeom>
          <a:ln>
            <a:noFill/>
          </a:ln>
        </p:spPr>
      </p:pic>
      <p:pic>
        <p:nvPicPr>
          <p:cNvPr id="70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520" cy="539640"/>
          </a:xfrm>
          <a:prstGeom prst="rect">
            <a:avLst/>
          </a:prstGeom>
          <a:ln>
            <a:noFill/>
          </a:ln>
        </p:spPr>
      </p:pic>
      <p:pic>
        <p:nvPicPr>
          <p:cNvPr id="71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8120" cy="291240"/>
          </a:xfrm>
          <a:prstGeom prst="rect">
            <a:avLst/>
          </a:prstGeom>
          <a:ln>
            <a:noFill/>
          </a:ln>
        </p:spPr>
      </p:pic>
      <p:pic>
        <p:nvPicPr>
          <p:cNvPr id="72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3200" cy="350280"/>
          </a:xfrm>
          <a:prstGeom prst="rect">
            <a:avLst/>
          </a:prstGeom>
          <a:ln>
            <a:noFill/>
          </a:ln>
        </p:spPr>
      </p:pic>
      <p:pic>
        <p:nvPicPr>
          <p:cNvPr id="73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3040" cy="481320"/>
          </a:xfrm>
          <a:prstGeom prst="rect">
            <a:avLst/>
          </a:prstGeom>
          <a:ln>
            <a:noFill/>
          </a:ln>
        </p:spPr>
      </p:pic>
      <p:pic>
        <p:nvPicPr>
          <p:cNvPr id="74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640" cy="397800"/>
          </a:xfrm>
          <a:prstGeom prst="rect">
            <a:avLst/>
          </a:prstGeom>
          <a:ln>
            <a:noFill/>
          </a:ln>
        </p:spPr>
      </p:pic>
      <p:pic>
        <p:nvPicPr>
          <p:cNvPr id="75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480" cy="397800"/>
          </a:xfrm>
          <a:prstGeom prst="rect">
            <a:avLst/>
          </a:prstGeom>
          <a:ln>
            <a:noFill/>
          </a:ln>
        </p:spPr>
      </p:pic>
      <p:sp>
        <p:nvSpPr>
          <p:cNvPr id="76" name="CustomShape 2"/>
          <p:cNvSpPr/>
          <p:nvPr/>
        </p:nvSpPr>
        <p:spPr>
          <a:xfrm>
            <a:off x="838440" y="830880"/>
            <a:ext cx="10514880" cy="96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cs-CZ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  <a:ea typeface="DejaVu Sans"/>
              </a:rPr>
              <a:t>Talent Management Process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CustomShape 3"/>
          <p:cNvSpPr/>
          <p:nvPr/>
        </p:nvSpPr>
        <p:spPr>
          <a:xfrm>
            <a:off x="504000" y="1440000"/>
            <a:ext cx="10514880" cy="390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Business strategy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Planning - how many, what sort of - based on future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Resourcing and selecting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Internal/external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THE RIGHT PEOPLE FOR THE RIGHT JOBS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Development and monitoring their performance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Retention - opportunities for growth, creativity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Career management – investing in people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Succession planning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8" name="Obrázek 3" descr=""/>
          <p:cNvPicPr/>
          <p:nvPr/>
        </p:nvPicPr>
        <p:blipFill>
          <a:blip r:embed="rId8"/>
          <a:stretch/>
        </p:blipFill>
        <p:spPr>
          <a:xfrm>
            <a:off x="7056360" y="1647720"/>
            <a:ext cx="4535640" cy="4616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0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5160" cy="605880"/>
          </a:xfrm>
          <a:prstGeom prst="rect">
            <a:avLst/>
          </a:prstGeom>
          <a:ln>
            <a:noFill/>
          </a:ln>
        </p:spPr>
      </p:pic>
      <p:pic>
        <p:nvPicPr>
          <p:cNvPr id="81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520" cy="539640"/>
          </a:xfrm>
          <a:prstGeom prst="rect">
            <a:avLst/>
          </a:prstGeom>
          <a:ln>
            <a:noFill/>
          </a:ln>
        </p:spPr>
      </p:pic>
      <p:pic>
        <p:nvPicPr>
          <p:cNvPr id="82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8120" cy="291240"/>
          </a:xfrm>
          <a:prstGeom prst="rect">
            <a:avLst/>
          </a:prstGeom>
          <a:ln>
            <a:noFill/>
          </a:ln>
        </p:spPr>
      </p:pic>
      <p:pic>
        <p:nvPicPr>
          <p:cNvPr id="83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3200" cy="350280"/>
          </a:xfrm>
          <a:prstGeom prst="rect">
            <a:avLst/>
          </a:prstGeom>
          <a:ln>
            <a:noFill/>
          </a:ln>
        </p:spPr>
      </p:pic>
      <p:pic>
        <p:nvPicPr>
          <p:cNvPr id="84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3040" cy="481320"/>
          </a:xfrm>
          <a:prstGeom prst="rect">
            <a:avLst/>
          </a:prstGeom>
          <a:ln>
            <a:noFill/>
          </a:ln>
        </p:spPr>
      </p:pic>
      <p:pic>
        <p:nvPicPr>
          <p:cNvPr id="85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640" cy="397800"/>
          </a:xfrm>
          <a:prstGeom prst="rect">
            <a:avLst/>
          </a:prstGeom>
          <a:ln>
            <a:noFill/>
          </a:ln>
        </p:spPr>
      </p:pic>
      <p:pic>
        <p:nvPicPr>
          <p:cNvPr id="86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480" cy="397800"/>
          </a:xfrm>
          <a:prstGeom prst="rect">
            <a:avLst/>
          </a:prstGeom>
          <a:ln>
            <a:noFill/>
          </a:ln>
        </p:spPr>
      </p:pic>
      <p:pic>
        <p:nvPicPr>
          <p:cNvPr id="87" name="Zástupný symbol pro obsah 3" descr=""/>
          <p:cNvPicPr/>
          <p:nvPr/>
        </p:nvPicPr>
        <p:blipFill>
          <a:blip r:embed="rId8"/>
          <a:srcRect l="201" t="268" r="-201" b="34859"/>
          <a:stretch/>
        </p:blipFill>
        <p:spPr>
          <a:xfrm>
            <a:off x="2260440" y="914760"/>
            <a:ext cx="7398720" cy="3603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12</TotalTime>
  <Application>LibreOffice/5.2.1.2$Windows_x86 LibreOffice_project/31dd62db80d4e60af04904455ec9c9219178d620</Application>
  <Words>116</Words>
  <Paragraphs>24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2017-05-12T05:24:04Z</dcterms:created>
  <dc:creator>User</dc:creator>
  <dc:description/>
  <dc:language>cs-CZ</dc:language>
  <cp:lastModifiedBy/>
  <dcterms:modified xsi:type="dcterms:W3CDTF">2017-05-16T11:11:36Z</dcterms:modified>
  <cp:revision>5</cp:revision>
  <dc:subject/>
  <dc:title>Prezentace aplikace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Vlastní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5</vt:i4>
  </property>
</Properties>
</file>