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5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Obrázek 36"/>
          <p:cNvPicPr/>
          <p:nvPr/>
        </p:nvPicPr>
        <p:blipFill>
          <a:blip r:embed="rId2" cstate="print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Obrázek 37"/>
          <p:cNvPicPr/>
          <p:nvPr/>
        </p:nvPicPr>
        <p:blipFill>
          <a:blip r:embed="rId2" cstate="print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Kliknutím lze upravit styl.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B6AF5694-FA1A-45FC-B155-96D662431252}" type="datetime">
              <a:rPr lang="cs-CZ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>
                <a:lnSpc>
                  <a:spcPct val="100000"/>
                </a:lnSpc>
              </a:pPr>
              <a:t>15.11.2017</a:t>
            </a:fld>
            <a:endParaRPr lang="cs-CZ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cs-CZ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098453C-E3FF-4113-BD84-82044016C5D7}" type="slidenum">
              <a:rPr lang="cs-CZ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cs-CZ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0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41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42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43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44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45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46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47" name="TextShape 2"/>
          <p:cNvSpPr txBox="1"/>
          <p:nvPr/>
        </p:nvSpPr>
        <p:spPr>
          <a:xfrm>
            <a:off x="316080" y="1297080"/>
            <a:ext cx="10515240" cy="96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5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Recruitment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8" name="Picture 4"/>
          <p:cNvPicPr/>
          <p:nvPr/>
        </p:nvPicPr>
        <p:blipFill>
          <a:blip r:embed="rId9" cstate="print"/>
          <a:stretch/>
        </p:blipFill>
        <p:spPr>
          <a:xfrm>
            <a:off x="3886920" y="2342520"/>
            <a:ext cx="3605400" cy="2377440"/>
          </a:xfrm>
          <a:prstGeom prst="rect">
            <a:avLst/>
          </a:prstGeom>
          <a:ln>
            <a:noFill/>
          </a:ln>
        </p:spPr>
      </p:pic>
      <p:sp>
        <p:nvSpPr>
          <p:cNvPr id="49" name="CustomShape 3"/>
          <p:cNvSpPr/>
          <p:nvPr/>
        </p:nvSpPr>
        <p:spPr>
          <a:xfrm>
            <a:off x="2739960" y="4608000"/>
            <a:ext cx="56667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1800" b="1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Liberec </a:t>
            </a:r>
            <a:r>
              <a:rPr lang="cs-CZ" sz="1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region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51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52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53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54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55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56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57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58" name="TextShape 2"/>
          <p:cNvSpPr txBox="1"/>
          <p:nvPr/>
        </p:nvSpPr>
        <p:spPr>
          <a:xfrm>
            <a:off x="648000" y="792000"/>
            <a:ext cx="10515240" cy="96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RECRUITMENT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CustomShape 3"/>
          <p:cNvSpPr/>
          <p:nvPr/>
        </p:nvSpPr>
        <p:spPr>
          <a:xfrm>
            <a:off x="838080" y="1825560"/>
            <a:ext cx="10515240" cy="39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824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One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main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parts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HRM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824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finding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and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hiring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candidates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824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Defining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requirements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824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Attraction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candidates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0" name="Picture 6"/>
          <p:cNvPicPr/>
          <p:nvPr/>
        </p:nvPicPr>
        <p:blipFill>
          <a:blip r:embed="rId9" cstate="print"/>
          <a:srcRect l="24370" r="22344"/>
          <a:stretch/>
        </p:blipFill>
        <p:spPr>
          <a:xfrm>
            <a:off x="7120080" y="2808000"/>
            <a:ext cx="3463920" cy="2031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62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63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64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65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66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67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68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69" name="TextShape 2"/>
          <p:cNvSpPr txBox="1"/>
          <p:nvPr/>
        </p:nvSpPr>
        <p:spPr>
          <a:xfrm>
            <a:off x="838440" y="727920"/>
            <a:ext cx="10515240" cy="96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RECRUITMENT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0" name="Picture 2"/>
          <p:cNvPicPr/>
          <p:nvPr/>
        </p:nvPicPr>
        <p:blipFill>
          <a:blip r:embed="rId9" cstate="print"/>
          <a:srcRect r="29854"/>
          <a:stretch/>
        </p:blipFill>
        <p:spPr>
          <a:xfrm>
            <a:off x="7464152" y="1484784"/>
            <a:ext cx="3685320" cy="2970360"/>
          </a:xfrm>
          <a:prstGeom prst="rect">
            <a:avLst/>
          </a:prstGeom>
          <a:ln>
            <a:noFill/>
          </a:ln>
        </p:spPr>
      </p:pic>
      <p:sp>
        <p:nvSpPr>
          <p:cNvPr id="71" name="CustomShape 3"/>
          <p:cNvSpPr/>
          <p:nvPr/>
        </p:nvSpPr>
        <p:spPr>
          <a:xfrm>
            <a:off x="767408" y="1556792"/>
            <a:ext cx="10515240" cy="4170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Defining</a:t>
            </a:r>
            <a:r>
              <a:rPr lang="cs-CZ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requirements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Requirements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workforce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Job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specification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Considering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alternatives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Attracting</a:t>
            </a:r>
            <a:r>
              <a:rPr lang="cs-CZ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candidates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Analysing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recruitment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strengths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and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weaknesses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Analysing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requirements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Identifying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methods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recruitment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3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74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75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76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77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78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79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80" name="TextShape 2"/>
          <p:cNvSpPr txBox="1"/>
          <p:nvPr/>
        </p:nvSpPr>
        <p:spPr>
          <a:xfrm>
            <a:off x="838440" y="727920"/>
            <a:ext cx="10515240" cy="96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RECRUITMENT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1" name="Picture 2"/>
          <p:cNvPicPr/>
          <p:nvPr/>
        </p:nvPicPr>
        <p:blipFill>
          <a:blip r:embed="rId9" cstate="print"/>
          <a:srcRect t="14881"/>
          <a:stretch/>
        </p:blipFill>
        <p:spPr>
          <a:xfrm>
            <a:off x="7128000" y="1831320"/>
            <a:ext cx="4570920" cy="2920680"/>
          </a:xfrm>
          <a:prstGeom prst="rect">
            <a:avLst/>
          </a:prstGeom>
          <a:ln>
            <a:noFill/>
          </a:ln>
        </p:spPr>
      </p:pic>
      <p:sp>
        <p:nvSpPr>
          <p:cNvPr id="82" name="CustomShape 3"/>
          <p:cNvSpPr/>
          <p:nvPr/>
        </p:nvSpPr>
        <p:spPr>
          <a:xfrm>
            <a:off x="551384" y="1484784"/>
            <a:ext cx="10515240" cy="403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Methods</a:t>
            </a:r>
            <a:r>
              <a:rPr lang="cs-CZ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1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recruitment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cs-CZ" sz="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Internal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</a:t>
            </a:r>
            <a:r>
              <a:rPr lang="cs-CZ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8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external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Online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recruitment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Recruitment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agencies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and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consultants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Job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centres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Executive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search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Visiting</a:t>
            </a: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universities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85800" lvl="1" indent="-22824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cs-CZ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Outsourcing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30</TotalTime>
  <Words>49</Words>
  <Application>Microsoft Office PowerPoint</Application>
  <PresentationFormat>Širokoúhlá obrazovka</PresentationFormat>
  <Paragraphs>29</Paragraphs>
  <Slides>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DejaVu Sans</vt:lpstr>
      <vt:lpstr>Symbol</vt:lpstr>
      <vt:lpstr>Times New Roman</vt:lpstr>
      <vt:lpstr>Wingdings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User</dc:creator>
  <cp:lastModifiedBy>Ondrej Mos</cp:lastModifiedBy>
  <cp:revision>6</cp:revision>
  <dcterms:created xsi:type="dcterms:W3CDTF">2017-05-12T05:24:04Z</dcterms:created>
  <dcterms:modified xsi:type="dcterms:W3CDTF">2017-11-15T11:21:34Z</dcterms:modified>
  <dc:language>cs-CZ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Širokoúhlá obrazovka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</vt:i4>
  </property>
</Properties>
</file>