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</p:sldMasterIdLst>
  <p:notesMasterIdLst>
    <p:notesMasterId r:id="rId29"/>
  </p:notesMasterIdLst>
  <p:sldIdLst>
    <p:sldId id="256" r:id="rId2"/>
    <p:sldId id="260" r:id="rId3"/>
    <p:sldId id="257" r:id="rId4"/>
    <p:sldId id="261" r:id="rId5"/>
    <p:sldId id="273" r:id="rId6"/>
    <p:sldId id="274" r:id="rId7"/>
    <p:sldId id="303" r:id="rId8"/>
    <p:sldId id="301" r:id="rId9"/>
    <p:sldId id="277" r:id="rId10"/>
    <p:sldId id="298" r:id="rId11"/>
    <p:sldId id="297" r:id="rId12"/>
    <p:sldId id="295" r:id="rId13"/>
    <p:sldId id="299" r:id="rId14"/>
    <p:sldId id="300" r:id="rId15"/>
    <p:sldId id="258" r:id="rId16"/>
    <p:sldId id="283" r:id="rId17"/>
    <p:sldId id="284" r:id="rId18"/>
    <p:sldId id="286" r:id="rId19"/>
    <p:sldId id="285" r:id="rId20"/>
    <p:sldId id="287" r:id="rId21"/>
    <p:sldId id="288" r:id="rId22"/>
    <p:sldId id="289" r:id="rId23"/>
    <p:sldId id="290" r:id="rId24"/>
    <p:sldId id="291" r:id="rId25"/>
    <p:sldId id="304" r:id="rId26"/>
    <p:sldId id="292" r:id="rId27"/>
    <p:sldId id="29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ittlere Formatvorlage 3 - Akz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Helle Formatvorlage 3 - Akz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50" d="100"/>
          <a:sy n="50" d="100"/>
        </p:scale>
        <p:origin x="228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A9A865-0B10-421B-8EB4-433A8B57922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AE4E1AF7-0A06-4AF8-8CCC-4F245663CC39}">
      <dgm:prSet phldrT="[Text]"/>
      <dgm:spPr>
        <a:gradFill rotWithShape="0">
          <a:gsLst>
            <a:gs pos="0">
              <a:schemeClr val="lt1">
                <a:lumMod val="100000"/>
                <a:lumOff val="0"/>
              </a:schemeClr>
            </a:gs>
            <a:gs pos="100000">
              <a:schemeClr val="dk1">
                <a:lumMod val="40000"/>
                <a:lumOff val="60000"/>
              </a:schemeClr>
            </a:gs>
          </a:gsLst>
          <a:lin ang="5400000" scaled="1"/>
        </a:gradFill>
        <a:ln>
          <a:solidFill>
            <a:schemeClr val="bg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social </a:t>
          </a:r>
          <a:r>
            <a:rPr lang="de-DE" dirty="0" err="1">
              <a:solidFill>
                <a:schemeClr val="tx1"/>
              </a:solidFill>
            </a:rPr>
            <a:t>turmoil</a:t>
          </a:r>
          <a:endParaRPr lang="de-DE" dirty="0">
            <a:solidFill>
              <a:schemeClr val="tx1"/>
            </a:solidFill>
          </a:endParaRPr>
        </a:p>
      </dgm:t>
    </dgm:pt>
    <dgm:pt modelId="{45FE92B5-9E1D-42C8-AD66-0AB2587B96AB}" type="parTrans" cxnId="{EF3A1A51-36A7-49FC-8F14-F279404497EF}">
      <dgm:prSet/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endParaRPr lang="de-DE"/>
        </a:p>
      </dgm:t>
    </dgm:pt>
    <dgm:pt modelId="{41728C80-9BCE-4697-8708-D3C05870A64F}" type="sibTrans" cxnId="{EF3A1A51-36A7-49FC-8F14-F279404497EF}">
      <dgm:prSet/>
      <dgm:spPr/>
      <dgm:t>
        <a:bodyPr/>
        <a:lstStyle/>
        <a:p>
          <a:endParaRPr lang="de-DE"/>
        </a:p>
      </dgm:t>
    </dgm:pt>
    <dgm:pt modelId="{0F033AD7-FED7-4C58-918F-AF588F0114B9}">
      <dgm:prSet phldrT="[Text]"/>
      <dgm:spPr>
        <a:gradFill rotWithShape="0">
          <a:gsLst>
            <a:gs pos="0">
              <a:schemeClr val="lt1">
                <a:lumMod val="100000"/>
                <a:lumOff val="0"/>
              </a:schemeClr>
            </a:gs>
            <a:gs pos="100000">
              <a:schemeClr val="dk1">
                <a:lumMod val="40000"/>
                <a:lumOff val="60000"/>
              </a:schemeClr>
            </a:gs>
          </a:gsLst>
          <a:lin ang="5400000" scaled="1"/>
        </a:gradFill>
        <a:ln>
          <a:solidFill>
            <a:schemeClr val="bg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Curtailed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personal,political</a:t>
          </a:r>
          <a:r>
            <a:rPr lang="de-DE" dirty="0">
              <a:solidFill>
                <a:schemeClr val="tx1"/>
              </a:solidFill>
            </a:rPr>
            <a:t> and </a:t>
          </a:r>
          <a:r>
            <a:rPr lang="de-DE" dirty="0" err="1">
              <a:solidFill>
                <a:schemeClr val="tx1"/>
              </a:solidFill>
            </a:rPr>
            <a:t>economical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freedom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rights</a:t>
          </a:r>
          <a:r>
            <a:rPr lang="de-DE" dirty="0">
              <a:solidFill>
                <a:schemeClr val="tx1"/>
              </a:solidFill>
            </a:rPr>
            <a:t> </a:t>
          </a:r>
        </a:p>
      </dgm:t>
    </dgm:pt>
    <dgm:pt modelId="{BF915322-FE48-4C42-851C-809427AD416B}" type="parTrans" cxnId="{D5EB6AAF-9028-40B2-92C9-ED688DB96E96}">
      <dgm:prSet/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endParaRPr lang="de-DE"/>
        </a:p>
      </dgm:t>
    </dgm:pt>
    <dgm:pt modelId="{9255D970-88F7-42FE-A918-78EAF74C20F2}" type="sibTrans" cxnId="{D5EB6AAF-9028-40B2-92C9-ED688DB96E96}">
      <dgm:prSet/>
      <dgm:spPr/>
      <dgm:t>
        <a:bodyPr/>
        <a:lstStyle/>
        <a:p>
          <a:endParaRPr lang="de-DE"/>
        </a:p>
      </dgm:t>
    </dgm:pt>
    <dgm:pt modelId="{08D3F1F5-CC51-408A-B61A-F133F9125875}">
      <dgm:prSet phldrT="[Text]"/>
      <dgm:spPr>
        <a:gradFill rotWithShape="0">
          <a:gsLst>
            <a:gs pos="0">
              <a:schemeClr val="lt1">
                <a:lumMod val="100000"/>
                <a:lumOff val="0"/>
              </a:schemeClr>
            </a:gs>
            <a:gs pos="100000">
              <a:schemeClr val="dk1">
                <a:lumMod val="40000"/>
                <a:lumOff val="60000"/>
              </a:schemeClr>
            </a:gs>
          </a:gsLst>
          <a:lin ang="5400000" scaled="1"/>
        </a:gradFill>
        <a:ln>
          <a:solidFill>
            <a:schemeClr val="bg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social </a:t>
          </a:r>
          <a:r>
            <a:rPr lang="de-DE" dirty="0" err="1">
              <a:solidFill>
                <a:schemeClr val="tx1"/>
              </a:solidFill>
            </a:rPr>
            <a:t>injustice</a:t>
          </a:r>
          <a:endParaRPr lang="de-DE" dirty="0">
            <a:solidFill>
              <a:schemeClr val="tx1"/>
            </a:solidFill>
          </a:endParaRPr>
        </a:p>
      </dgm:t>
    </dgm:pt>
    <dgm:pt modelId="{B14C6EA7-000D-4398-A02A-E7BBC6EF6B19}" type="parTrans" cxnId="{6BEBC201-C377-4A1D-B1E5-DFC0530CE501}">
      <dgm:prSet/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endParaRPr lang="de-DE"/>
        </a:p>
      </dgm:t>
    </dgm:pt>
    <dgm:pt modelId="{75573DA2-534A-498A-991D-5227EB3CA77E}" type="sibTrans" cxnId="{6BEBC201-C377-4A1D-B1E5-DFC0530CE501}">
      <dgm:prSet/>
      <dgm:spPr/>
      <dgm:t>
        <a:bodyPr/>
        <a:lstStyle/>
        <a:p>
          <a:endParaRPr lang="de-DE"/>
        </a:p>
      </dgm:t>
    </dgm:pt>
    <dgm:pt modelId="{9E31E21A-376E-4368-8B00-B853D1BA6878}">
      <dgm:prSet phldrT="[Text]" custT="1"/>
      <dgm:spPr>
        <a:solidFill>
          <a:schemeClr val="bg1"/>
        </a:solidFill>
        <a:ln w="19050">
          <a:solidFill>
            <a:schemeClr val="bg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400" b="1" dirty="0">
              <a:solidFill>
                <a:schemeClr val="tx1"/>
              </a:solidFill>
            </a:rPr>
            <a:t>Corporate </a:t>
          </a:r>
          <a:r>
            <a:rPr lang="de-DE" sz="2400" b="1" dirty="0" err="1">
              <a:solidFill>
                <a:schemeClr val="tx1"/>
              </a:solidFill>
            </a:rPr>
            <a:t>structures</a:t>
          </a:r>
          <a:r>
            <a:rPr lang="de-DE" sz="2400" b="1" dirty="0">
              <a:solidFill>
                <a:schemeClr val="tx1"/>
              </a:solidFill>
            </a:rPr>
            <a:t> </a:t>
          </a:r>
          <a:r>
            <a:rPr lang="de-DE" sz="2400" b="1" dirty="0" err="1">
              <a:solidFill>
                <a:schemeClr val="tx1"/>
              </a:solidFill>
            </a:rPr>
            <a:t>based</a:t>
          </a:r>
          <a:r>
            <a:rPr lang="de-DE" sz="2400" b="1" dirty="0">
              <a:solidFill>
                <a:schemeClr val="tx1"/>
              </a:solidFill>
            </a:rPr>
            <a:t> on </a:t>
          </a:r>
          <a:r>
            <a:rPr lang="de-DE" sz="2400" b="1" dirty="0" err="1">
              <a:solidFill>
                <a:schemeClr val="tx1"/>
              </a:solidFill>
            </a:rPr>
            <a:t>partnership</a:t>
          </a:r>
          <a:endParaRPr lang="de-DE" sz="2400" b="1" dirty="0">
            <a:solidFill>
              <a:schemeClr val="tx1"/>
            </a:solidFill>
          </a:endParaRPr>
        </a:p>
        <a:p>
          <a:r>
            <a:rPr lang="de-DE" sz="2400" b="0" dirty="0" err="1">
              <a:solidFill>
                <a:schemeClr val="tx1"/>
              </a:solidFill>
            </a:rPr>
            <a:t>are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significant</a:t>
          </a:r>
          <a:r>
            <a:rPr lang="de-DE" sz="2400" b="0" dirty="0">
              <a:solidFill>
                <a:schemeClr val="tx1"/>
              </a:solidFill>
            </a:rPr>
            <a:t>, </a:t>
          </a:r>
          <a:r>
            <a:rPr lang="de-DE" sz="2400" b="0" dirty="0" err="1">
              <a:solidFill>
                <a:schemeClr val="tx1"/>
              </a:solidFill>
            </a:rPr>
            <a:t>because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eras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of</a:t>
          </a:r>
          <a:endParaRPr lang="de-DE" sz="2400" b="0" dirty="0">
            <a:solidFill>
              <a:schemeClr val="tx1"/>
            </a:solidFill>
          </a:endParaRPr>
        </a:p>
        <a:p>
          <a:r>
            <a:rPr lang="de-DE" sz="2400" b="1" dirty="0">
              <a:solidFill>
                <a:schemeClr val="tx1"/>
              </a:solidFill>
            </a:rPr>
            <a:t>unfair </a:t>
          </a:r>
          <a:r>
            <a:rPr lang="de-DE" sz="2400" b="1" dirty="0" err="1">
              <a:solidFill>
                <a:schemeClr val="tx1"/>
              </a:solidFill>
            </a:rPr>
            <a:t>property</a:t>
          </a:r>
          <a:r>
            <a:rPr lang="de-DE" sz="2400" b="1" dirty="0">
              <a:solidFill>
                <a:schemeClr val="tx1"/>
              </a:solidFill>
            </a:rPr>
            <a:t> and </a:t>
          </a:r>
          <a:r>
            <a:rPr lang="de-DE" sz="2400" b="1" dirty="0" err="1">
              <a:solidFill>
                <a:schemeClr val="tx1"/>
              </a:solidFill>
            </a:rPr>
            <a:t>wealth</a:t>
          </a:r>
          <a:r>
            <a:rPr lang="de-DE" sz="2400" b="1" dirty="0">
              <a:solidFill>
                <a:schemeClr val="tx1"/>
              </a:solidFill>
            </a:rPr>
            <a:t> </a:t>
          </a:r>
          <a:r>
            <a:rPr lang="de-DE" sz="2400" b="1" dirty="0" err="1">
              <a:solidFill>
                <a:schemeClr val="tx1"/>
              </a:solidFill>
            </a:rPr>
            <a:t>conditions</a:t>
          </a:r>
          <a:r>
            <a:rPr lang="de-DE" sz="2400" b="1" dirty="0">
              <a:solidFill>
                <a:schemeClr val="tx1"/>
              </a:solidFill>
            </a:rPr>
            <a:t>,</a:t>
          </a:r>
        </a:p>
        <a:p>
          <a:r>
            <a:rPr lang="de-DE" sz="2400" b="0" dirty="0" err="1">
              <a:solidFill>
                <a:schemeClr val="tx1"/>
              </a:solidFill>
            </a:rPr>
            <a:t>were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proved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to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be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situations</a:t>
          </a:r>
          <a:r>
            <a:rPr lang="de-DE" sz="2400" b="0" dirty="0">
              <a:solidFill>
                <a:schemeClr val="tx1"/>
              </a:solidFill>
            </a:rPr>
            <a:t> </a:t>
          </a:r>
          <a:r>
            <a:rPr lang="de-DE" sz="2400" b="0" dirty="0" err="1">
              <a:solidFill>
                <a:schemeClr val="tx1"/>
              </a:solidFill>
            </a:rPr>
            <a:t>of</a:t>
          </a:r>
          <a:r>
            <a:rPr lang="de-DE" sz="2400" b="0" dirty="0">
              <a:solidFill>
                <a:schemeClr val="tx1"/>
              </a:solidFill>
            </a:rPr>
            <a:t>:</a:t>
          </a:r>
        </a:p>
      </dgm:t>
    </dgm:pt>
    <dgm:pt modelId="{4044BDF2-8E70-4454-AC43-0CF8BB32F405}" type="sibTrans" cxnId="{0509A69E-412E-471E-9BA0-73950DAFC962}">
      <dgm:prSet/>
      <dgm:spPr/>
      <dgm:t>
        <a:bodyPr/>
        <a:lstStyle/>
        <a:p>
          <a:endParaRPr lang="de-DE"/>
        </a:p>
      </dgm:t>
    </dgm:pt>
    <dgm:pt modelId="{594B3670-1586-4CB3-B0CA-6ED37632A6A8}" type="parTrans" cxnId="{0509A69E-412E-471E-9BA0-73950DAFC962}">
      <dgm:prSet/>
      <dgm:spPr/>
      <dgm:t>
        <a:bodyPr/>
        <a:lstStyle/>
        <a:p>
          <a:endParaRPr lang="de-DE"/>
        </a:p>
      </dgm:t>
    </dgm:pt>
    <dgm:pt modelId="{BD1ECFD0-9DB6-4FCA-B131-20538DF1FC1C}" type="pres">
      <dgm:prSet presAssocID="{2DA9A865-0B10-421B-8EB4-433A8B57922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C5DE5E83-5D98-450F-8728-05D48D5EC4F6}" type="pres">
      <dgm:prSet presAssocID="{9E31E21A-376E-4368-8B00-B853D1BA6878}" presName="hierRoot1" presStyleCnt="0">
        <dgm:presLayoutVars>
          <dgm:hierBranch val="init"/>
        </dgm:presLayoutVars>
      </dgm:prSet>
      <dgm:spPr/>
    </dgm:pt>
    <dgm:pt modelId="{3867A2F2-68C7-44C1-9233-6B5F8E59DA9A}" type="pres">
      <dgm:prSet presAssocID="{9E31E21A-376E-4368-8B00-B853D1BA6878}" presName="rootComposite1" presStyleCnt="0"/>
      <dgm:spPr/>
    </dgm:pt>
    <dgm:pt modelId="{3AB55EEE-9C5C-42AA-A5EC-3477F2D04B78}" type="pres">
      <dgm:prSet presAssocID="{9E31E21A-376E-4368-8B00-B853D1BA6878}" presName="rootText1" presStyleLbl="node0" presStyleIdx="0" presStyleCnt="1" custScaleX="231303" custScaleY="165434" custLinFactNeighborX="2456" custLinFactNeighborY="-128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de-DE"/>
        </a:p>
      </dgm:t>
    </dgm:pt>
    <dgm:pt modelId="{1D0B54DD-119B-495C-BD3E-C16F921C56B8}" type="pres">
      <dgm:prSet presAssocID="{9E31E21A-376E-4368-8B00-B853D1BA6878}" presName="rootConnector1" presStyleLbl="node1" presStyleIdx="0" presStyleCnt="0"/>
      <dgm:spPr/>
      <dgm:t>
        <a:bodyPr/>
        <a:lstStyle/>
        <a:p>
          <a:endParaRPr lang="de-DE"/>
        </a:p>
      </dgm:t>
    </dgm:pt>
    <dgm:pt modelId="{CA8B0AC5-365A-462B-B177-824420E405D4}" type="pres">
      <dgm:prSet presAssocID="{9E31E21A-376E-4368-8B00-B853D1BA6878}" presName="hierChild2" presStyleCnt="0"/>
      <dgm:spPr/>
    </dgm:pt>
    <dgm:pt modelId="{44735504-6AFE-46D4-8732-5AA25A832EAF}" type="pres">
      <dgm:prSet presAssocID="{45FE92B5-9E1D-42C8-AD66-0AB2587B96AB}" presName="Name37" presStyleLbl="parChTrans1D2" presStyleIdx="0" presStyleCnt="3"/>
      <dgm:spPr/>
      <dgm:t>
        <a:bodyPr/>
        <a:lstStyle/>
        <a:p>
          <a:endParaRPr lang="de-DE"/>
        </a:p>
      </dgm:t>
    </dgm:pt>
    <dgm:pt modelId="{1EF25C86-78A3-47E6-A6CA-C5A191CE7BE1}" type="pres">
      <dgm:prSet presAssocID="{AE4E1AF7-0A06-4AF8-8CCC-4F245663CC39}" presName="hierRoot2" presStyleCnt="0">
        <dgm:presLayoutVars>
          <dgm:hierBranch val="init"/>
        </dgm:presLayoutVars>
      </dgm:prSet>
      <dgm:spPr/>
    </dgm:pt>
    <dgm:pt modelId="{AAD76038-426E-453C-BE3C-75B6905FF764}" type="pres">
      <dgm:prSet presAssocID="{AE4E1AF7-0A06-4AF8-8CCC-4F245663CC39}" presName="rootComposite" presStyleCnt="0"/>
      <dgm:spPr/>
    </dgm:pt>
    <dgm:pt modelId="{EBF366E5-0084-4919-B7CE-E0D313F8BFE4}" type="pres">
      <dgm:prSet presAssocID="{AE4E1AF7-0A06-4AF8-8CCC-4F245663CC39}" presName="rootText" presStyleLbl="node2" presStyleIdx="0" presStyleCnt="3" custLinFactNeighborX="-561" custLinFactNeighborY="-786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de-DE"/>
        </a:p>
      </dgm:t>
    </dgm:pt>
    <dgm:pt modelId="{344A650C-732A-475F-ABD8-714B63041429}" type="pres">
      <dgm:prSet presAssocID="{AE4E1AF7-0A06-4AF8-8CCC-4F245663CC39}" presName="rootConnector" presStyleLbl="node2" presStyleIdx="0" presStyleCnt="3"/>
      <dgm:spPr/>
      <dgm:t>
        <a:bodyPr/>
        <a:lstStyle/>
        <a:p>
          <a:endParaRPr lang="de-DE"/>
        </a:p>
      </dgm:t>
    </dgm:pt>
    <dgm:pt modelId="{28BBE450-9D10-4DC3-A882-46594BC868B1}" type="pres">
      <dgm:prSet presAssocID="{AE4E1AF7-0A06-4AF8-8CCC-4F245663CC39}" presName="hierChild4" presStyleCnt="0"/>
      <dgm:spPr/>
    </dgm:pt>
    <dgm:pt modelId="{F0AC51B5-1892-4609-9FC8-045DB3FB2733}" type="pres">
      <dgm:prSet presAssocID="{AE4E1AF7-0A06-4AF8-8CCC-4F245663CC39}" presName="hierChild5" presStyleCnt="0"/>
      <dgm:spPr/>
    </dgm:pt>
    <dgm:pt modelId="{578A6E8E-864D-4E62-AEDF-9BD027ACC642}" type="pres">
      <dgm:prSet presAssocID="{BF915322-FE48-4C42-851C-809427AD416B}" presName="Name37" presStyleLbl="parChTrans1D2" presStyleIdx="1" presStyleCnt="3"/>
      <dgm:spPr/>
      <dgm:t>
        <a:bodyPr/>
        <a:lstStyle/>
        <a:p>
          <a:endParaRPr lang="de-DE"/>
        </a:p>
      </dgm:t>
    </dgm:pt>
    <dgm:pt modelId="{B5D3354E-B0F3-4604-A67C-A2562097AA5F}" type="pres">
      <dgm:prSet presAssocID="{0F033AD7-FED7-4C58-918F-AF588F0114B9}" presName="hierRoot2" presStyleCnt="0">
        <dgm:presLayoutVars>
          <dgm:hierBranch val="init"/>
        </dgm:presLayoutVars>
      </dgm:prSet>
      <dgm:spPr/>
    </dgm:pt>
    <dgm:pt modelId="{A7346AC3-57CA-46F7-942A-98ADD6655DF5}" type="pres">
      <dgm:prSet presAssocID="{0F033AD7-FED7-4C58-918F-AF588F0114B9}" presName="rootComposite" presStyleCnt="0"/>
      <dgm:spPr/>
    </dgm:pt>
    <dgm:pt modelId="{6FD5402F-6730-40F6-9AB3-F632E633D8AF}" type="pres">
      <dgm:prSet presAssocID="{0F033AD7-FED7-4C58-918F-AF588F0114B9}" presName="rootText" presStyleLbl="node2" presStyleIdx="1" presStyleCnt="3" custLinFactNeighborX="2456" custLinFactNeighborY="-786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de-DE"/>
        </a:p>
      </dgm:t>
    </dgm:pt>
    <dgm:pt modelId="{1792FD82-A6C3-4F2D-8FCF-75D4BB6BB18C}" type="pres">
      <dgm:prSet presAssocID="{0F033AD7-FED7-4C58-918F-AF588F0114B9}" presName="rootConnector" presStyleLbl="node2" presStyleIdx="1" presStyleCnt="3"/>
      <dgm:spPr/>
      <dgm:t>
        <a:bodyPr/>
        <a:lstStyle/>
        <a:p>
          <a:endParaRPr lang="de-DE"/>
        </a:p>
      </dgm:t>
    </dgm:pt>
    <dgm:pt modelId="{160C8B17-AC3F-40B8-84EE-21D6E6A30E31}" type="pres">
      <dgm:prSet presAssocID="{0F033AD7-FED7-4C58-918F-AF588F0114B9}" presName="hierChild4" presStyleCnt="0"/>
      <dgm:spPr/>
    </dgm:pt>
    <dgm:pt modelId="{CD6B8133-B10E-415E-A240-D5EBE856F705}" type="pres">
      <dgm:prSet presAssocID="{0F033AD7-FED7-4C58-918F-AF588F0114B9}" presName="hierChild5" presStyleCnt="0"/>
      <dgm:spPr/>
    </dgm:pt>
    <dgm:pt modelId="{B59A400C-3D33-4B51-A3D2-963F1DF5919A}" type="pres">
      <dgm:prSet presAssocID="{B14C6EA7-000D-4398-A02A-E7BBC6EF6B19}" presName="Name37" presStyleLbl="parChTrans1D2" presStyleIdx="2" presStyleCnt="3"/>
      <dgm:spPr/>
      <dgm:t>
        <a:bodyPr/>
        <a:lstStyle/>
        <a:p>
          <a:endParaRPr lang="de-DE"/>
        </a:p>
      </dgm:t>
    </dgm:pt>
    <dgm:pt modelId="{68BDEF71-363F-4CFC-AA57-DF6881B2E673}" type="pres">
      <dgm:prSet presAssocID="{08D3F1F5-CC51-408A-B61A-F133F9125875}" presName="hierRoot2" presStyleCnt="0">
        <dgm:presLayoutVars>
          <dgm:hierBranch val="init"/>
        </dgm:presLayoutVars>
      </dgm:prSet>
      <dgm:spPr/>
    </dgm:pt>
    <dgm:pt modelId="{6798A41E-22CB-4241-A55E-77669D2A1CFB}" type="pres">
      <dgm:prSet presAssocID="{08D3F1F5-CC51-408A-B61A-F133F9125875}" presName="rootComposite" presStyleCnt="0"/>
      <dgm:spPr/>
    </dgm:pt>
    <dgm:pt modelId="{FEF190B1-6BFE-4E8F-AB01-6C1384983939}" type="pres">
      <dgm:prSet presAssocID="{08D3F1F5-CC51-408A-B61A-F133F9125875}" presName="rootText" presStyleLbl="node2" presStyleIdx="2" presStyleCnt="3" custLinFactNeighborX="240" custLinFactNeighborY="-8068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de-DE"/>
        </a:p>
      </dgm:t>
    </dgm:pt>
    <dgm:pt modelId="{90449522-133E-4AA2-BE6F-95DD2E553463}" type="pres">
      <dgm:prSet presAssocID="{08D3F1F5-CC51-408A-B61A-F133F9125875}" presName="rootConnector" presStyleLbl="node2" presStyleIdx="2" presStyleCnt="3"/>
      <dgm:spPr/>
      <dgm:t>
        <a:bodyPr/>
        <a:lstStyle/>
        <a:p>
          <a:endParaRPr lang="de-DE"/>
        </a:p>
      </dgm:t>
    </dgm:pt>
    <dgm:pt modelId="{2A17B77D-1FEE-4611-A720-CFDD147F8218}" type="pres">
      <dgm:prSet presAssocID="{08D3F1F5-CC51-408A-B61A-F133F9125875}" presName="hierChild4" presStyleCnt="0"/>
      <dgm:spPr/>
    </dgm:pt>
    <dgm:pt modelId="{6E32FF07-2D74-483F-856E-8E3E8B803E74}" type="pres">
      <dgm:prSet presAssocID="{08D3F1F5-CC51-408A-B61A-F133F9125875}" presName="hierChild5" presStyleCnt="0"/>
      <dgm:spPr/>
    </dgm:pt>
    <dgm:pt modelId="{C09498F0-969A-486D-927A-4FCC52795F5D}" type="pres">
      <dgm:prSet presAssocID="{9E31E21A-376E-4368-8B00-B853D1BA6878}" presName="hierChild3" presStyleCnt="0"/>
      <dgm:spPr/>
    </dgm:pt>
  </dgm:ptLst>
  <dgm:cxnLst>
    <dgm:cxn modelId="{5F43A158-7D59-415B-9ED5-AE0558521E54}" type="presOf" srcId="{9E31E21A-376E-4368-8B00-B853D1BA6878}" destId="{3AB55EEE-9C5C-42AA-A5EC-3477F2D04B78}" srcOrd="0" destOrd="0" presId="urn:microsoft.com/office/officeart/2005/8/layout/orgChart1"/>
    <dgm:cxn modelId="{4ABA58FE-542D-40A2-8F5E-E9EB93C3B3C1}" type="presOf" srcId="{0F033AD7-FED7-4C58-918F-AF588F0114B9}" destId="{6FD5402F-6730-40F6-9AB3-F632E633D8AF}" srcOrd="0" destOrd="0" presId="urn:microsoft.com/office/officeart/2005/8/layout/orgChart1"/>
    <dgm:cxn modelId="{6C44A273-7B68-4521-84F5-D592718D2656}" type="presOf" srcId="{2DA9A865-0B10-421B-8EB4-433A8B579223}" destId="{BD1ECFD0-9DB6-4FCA-B131-20538DF1FC1C}" srcOrd="0" destOrd="0" presId="urn:microsoft.com/office/officeart/2005/8/layout/orgChart1"/>
    <dgm:cxn modelId="{D5EB6AAF-9028-40B2-92C9-ED688DB96E96}" srcId="{9E31E21A-376E-4368-8B00-B853D1BA6878}" destId="{0F033AD7-FED7-4C58-918F-AF588F0114B9}" srcOrd="1" destOrd="0" parTransId="{BF915322-FE48-4C42-851C-809427AD416B}" sibTransId="{9255D970-88F7-42FE-A918-78EAF74C20F2}"/>
    <dgm:cxn modelId="{9B7A376B-CAC0-4FE8-BA6A-CDE3B20204EF}" type="presOf" srcId="{08D3F1F5-CC51-408A-B61A-F133F9125875}" destId="{FEF190B1-6BFE-4E8F-AB01-6C1384983939}" srcOrd="0" destOrd="0" presId="urn:microsoft.com/office/officeart/2005/8/layout/orgChart1"/>
    <dgm:cxn modelId="{CB8B9DC5-9225-4822-80B5-1778FAC5670B}" type="presOf" srcId="{45FE92B5-9E1D-42C8-AD66-0AB2587B96AB}" destId="{44735504-6AFE-46D4-8732-5AA25A832EAF}" srcOrd="0" destOrd="0" presId="urn:microsoft.com/office/officeart/2005/8/layout/orgChart1"/>
    <dgm:cxn modelId="{9C2D3E88-44A9-4102-AC66-118BD759CF20}" type="presOf" srcId="{0F033AD7-FED7-4C58-918F-AF588F0114B9}" destId="{1792FD82-A6C3-4F2D-8FCF-75D4BB6BB18C}" srcOrd="1" destOrd="0" presId="urn:microsoft.com/office/officeart/2005/8/layout/orgChart1"/>
    <dgm:cxn modelId="{884618BC-153F-440B-AF57-16C24F4D4D66}" type="presOf" srcId="{BF915322-FE48-4C42-851C-809427AD416B}" destId="{578A6E8E-864D-4E62-AEDF-9BD027ACC642}" srcOrd="0" destOrd="0" presId="urn:microsoft.com/office/officeart/2005/8/layout/orgChart1"/>
    <dgm:cxn modelId="{EF3A1A51-36A7-49FC-8F14-F279404497EF}" srcId="{9E31E21A-376E-4368-8B00-B853D1BA6878}" destId="{AE4E1AF7-0A06-4AF8-8CCC-4F245663CC39}" srcOrd="0" destOrd="0" parTransId="{45FE92B5-9E1D-42C8-AD66-0AB2587B96AB}" sibTransId="{41728C80-9BCE-4697-8708-D3C05870A64F}"/>
    <dgm:cxn modelId="{E3CAC738-B3F2-4F20-9734-7DA289AB1107}" type="presOf" srcId="{B14C6EA7-000D-4398-A02A-E7BBC6EF6B19}" destId="{B59A400C-3D33-4B51-A3D2-963F1DF5919A}" srcOrd="0" destOrd="0" presId="urn:microsoft.com/office/officeart/2005/8/layout/orgChart1"/>
    <dgm:cxn modelId="{AD231495-071E-47D3-80FB-86D5DD957F0B}" type="presOf" srcId="{9E31E21A-376E-4368-8B00-B853D1BA6878}" destId="{1D0B54DD-119B-495C-BD3E-C16F921C56B8}" srcOrd="1" destOrd="0" presId="urn:microsoft.com/office/officeart/2005/8/layout/orgChart1"/>
    <dgm:cxn modelId="{C0D049E8-44E0-449B-9E6D-B2407B39E862}" type="presOf" srcId="{AE4E1AF7-0A06-4AF8-8CCC-4F245663CC39}" destId="{344A650C-732A-475F-ABD8-714B63041429}" srcOrd="1" destOrd="0" presId="urn:microsoft.com/office/officeart/2005/8/layout/orgChart1"/>
    <dgm:cxn modelId="{C6DA85EB-F1E9-4E7E-99B3-EEFBC2989236}" type="presOf" srcId="{AE4E1AF7-0A06-4AF8-8CCC-4F245663CC39}" destId="{EBF366E5-0084-4919-B7CE-E0D313F8BFE4}" srcOrd="0" destOrd="0" presId="urn:microsoft.com/office/officeart/2005/8/layout/orgChart1"/>
    <dgm:cxn modelId="{34B56C47-266B-465F-98DA-5F60F02F1839}" type="presOf" srcId="{08D3F1F5-CC51-408A-B61A-F133F9125875}" destId="{90449522-133E-4AA2-BE6F-95DD2E553463}" srcOrd="1" destOrd="0" presId="urn:microsoft.com/office/officeart/2005/8/layout/orgChart1"/>
    <dgm:cxn modelId="{0509A69E-412E-471E-9BA0-73950DAFC962}" srcId="{2DA9A865-0B10-421B-8EB4-433A8B579223}" destId="{9E31E21A-376E-4368-8B00-B853D1BA6878}" srcOrd="0" destOrd="0" parTransId="{594B3670-1586-4CB3-B0CA-6ED37632A6A8}" sibTransId="{4044BDF2-8E70-4454-AC43-0CF8BB32F405}"/>
    <dgm:cxn modelId="{6BEBC201-C377-4A1D-B1E5-DFC0530CE501}" srcId="{9E31E21A-376E-4368-8B00-B853D1BA6878}" destId="{08D3F1F5-CC51-408A-B61A-F133F9125875}" srcOrd="2" destOrd="0" parTransId="{B14C6EA7-000D-4398-A02A-E7BBC6EF6B19}" sibTransId="{75573DA2-534A-498A-991D-5227EB3CA77E}"/>
    <dgm:cxn modelId="{00BC1E09-8F66-41EE-8EA5-600B31B5FFC9}" type="presParOf" srcId="{BD1ECFD0-9DB6-4FCA-B131-20538DF1FC1C}" destId="{C5DE5E83-5D98-450F-8728-05D48D5EC4F6}" srcOrd="0" destOrd="0" presId="urn:microsoft.com/office/officeart/2005/8/layout/orgChart1"/>
    <dgm:cxn modelId="{1998C21A-0BF6-4A10-B988-DF60E7BD9662}" type="presParOf" srcId="{C5DE5E83-5D98-450F-8728-05D48D5EC4F6}" destId="{3867A2F2-68C7-44C1-9233-6B5F8E59DA9A}" srcOrd="0" destOrd="0" presId="urn:microsoft.com/office/officeart/2005/8/layout/orgChart1"/>
    <dgm:cxn modelId="{F8BCACE8-9091-4CA8-B914-45E187DC39ED}" type="presParOf" srcId="{3867A2F2-68C7-44C1-9233-6B5F8E59DA9A}" destId="{3AB55EEE-9C5C-42AA-A5EC-3477F2D04B78}" srcOrd="0" destOrd="0" presId="urn:microsoft.com/office/officeart/2005/8/layout/orgChart1"/>
    <dgm:cxn modelId="{6431E186-9EFA-4537-9226-E475F4D3569A}" type="presParOf" srcId="{3867A2F2-68C7-44C1-9233-6B5F8E59DA9A}" destId="{1D0B54DD-119B-495C-BD3E-C16F921C56B8}" srcOrd="1" destOrd="0" presId="urn:microsoft.com/office/officeart/2005/8/layout/orgChart1"/>
    <dgm:cxn modelId="{09260C35-D628-423F-9C03-1EA04AD985FE}" type="presParOf" srcId="{C5DE5E83-5D98-450F-8728-05D48D5EC4F6}" destId="{CA8B0AC5-365A-462B-B177-824420E405D4}" srcOrd="1" destOrd="0" presId="urn:microsoft.com/office/officeart/2005/8/layout/orgChart1"/>
    <dgm:cxn modelId="{943C1722-8334-40EC-8AEE-7FA6177AA53B}" type="presParOf" srcId="{CA8B0AC5-365A-462B-B177-824420E405D4}" destId="{44735504-6AFE-46D4-8732-5AA25A832EAF}" srcOrd="0" destOrd="0" presId="urn:microsoft.com/office/officeart/2005/8/layout/orgChart1"/>
    <dgm:cxn modelId="{AED55FC1-DC5E-43F8-B707-A825DADCD30A}" type="presParOf" srcId="{CA8B0AC5-365A-462B-B177-824420E405D4}" destId="{1EF25C86-78A3-47E6-A6CA-C5A191CE7BE1}" srcOrd="1" destOrd="0" presId="urn:microsoft.com/office/officeart/2005/8/layout/orgChart1"/>
    <dgm:cxn modelId="{16922A05-9DFC-4E8A-B680-F676924F6CD2}" type="presParOf" srcId="{1EF25C86-78A3-47E6-A6CA-C5A191CE7BE1}" destId="{AAD76038-426E-453C-BE3C-75B6905FF764}" srcOrd="0" destOrd="0" presId="urn:microsoft.com/office/officeart/2005/8/layout/orgChart1"/>
    <dgm:cxn modelId="{EE0FFE31-4907-48D9-93FF-54BE89DECE0F}" type="presParOf" srcId="{AAD76038-426E-453C-BE3C-75B6905FF764}" destId="{EBF366E5-0084-4919-B7CE-E0D313F8BFE4}" srcOrd="0" destOrd="0" presId="urn:microsoft.com/office/officeart/2005/8/layout/orgChart1"/>
    <dgm:cxn modelId="{7BF26C78-992C-4583-B445-19B68A93A1BB}" type="presParOf" srcId="{AAD76038-426E-453C-BE3C-75B6905FF764}" destId="{344A650C-732A-475F-ABD8-714B63041429}" srcOrd="1" destOrd="0" presId="urn:microsoft.com/office/officeart/2005/8/layout/orgChart1"/>
    <dgm:cxn modelId="{D08ADBF0-1B41-44A3-9A40-8A53C4619F82}" type="presParOf" srcId="{1EF25C86-78A3-47E6-A6CA-C5A191CE7BE1}" destId="{28BBE450-9D10-4DC3-A882-46594BC868B1}" srcOrd="1" destOrd="0" presId="urn:microsoft.com/office/officeart/2005/8/layout/orgChart1"/>
    <dgm:cxn modelId="{C6C5D64B-9F69-4180-A8E7-167EBFB58BBA}" type="presParOf" srcId="{1EF25C86-78A3-47E6-A6CA-C5A191CE7BE1}" destId="{F0AC51B5-1892-4609-9FC8-045DB3FB2733}" srcOrd="2" destOrd="0" presId="urn:microsoft.com/office/officeart/2005/8/layout/orgChart1"/>
    <dgm:cxn modelId="{A5DF0432-4924-460E-AD78-2538D23F7F3E}" type="presParOf" srcId="{CA8B0AC5-365A-462B-B177-824420E405D4}" destId="{578A6E8E-864D-4E62-AEDF-9BD027ACC642}" srcOrd="2" destOrd="0" presId="urn:microsoft.com/office/officeart/2005/8/layout/orgChart1"/>
    <dgm:cxn modelId="{F77662B2-DE98-4237-95A4-E89D872155D0}" type="presParOf" srcId="{CA8B0AC5-365A-462B-B177-824420E405D4}" destId="{B5D3354E-B0F3-4604-A67C-A2562097AA5F}" srcOrd="3" destOrd="0" presId="urn:microsoft.com/office/officeart/2005/8/layout/orgChart1"/>
    <dgm:cxn modelId="{77A49337-13CA-4461-9455-8DCB357A51EA}" type="presParOf" srcId="{B5D3354E-B0F3-4604-A67C-A2562097AA5F}" destId="{A7346AC3-57CA-46F7-942A-98ADD6655DF5}" srcOrd="0" destOrd="0" presId="urn:microsoft.com/office/officeart/2005/8/layout/orgChart1"/>
    <dgm:cxn modelId="{9C11DD31-9C3E-49C8-95CC-31367AD8E01A}" type="presParOf" srcId="{A7346AC3-57CA-46F7-942A-98ADD6655DF5}" destId="{6FD5402F-6730-40F6-9AB3-F632E633D8AF}" srcOrd="0" destOrd="0" presId="urn:microsoft.com/office/officeart/2005/8/layout/orgChart1"/>
    <dgm:cxn modelId="{F55E0128-A1DB-4EF7-A39D-1C2501E73CFC}" type="presParOf" srcId="{A7346AC3-57CA-46F7-942A-98ADD6655DF5}" destId="{1792FD82-A6C3-4F2D-8FCF-75D4BB6BB18C}" srcOrd="1" destOrd="0" presId="urn:microsoft.com/office/officeart/2005/8/layout/orgChart1"/>
    <dgm:cxn modelId="{39B8F29A-5CC1-43C5-8EF0-510E284B2293}" type="presParOf" srcId="{B5D3354E-B0F3-4604-A67C-A2562097AA5F}" destId="{160C8B17-AC3F-40B8-84EE-21D6E6A30E31}" srcOrd="1" destOrd="0" presId="urn:microsoft.com/office/officeart/2005/8/layout/orgChart1"/>
    <dgm:cxn modelId="{35CE3904-A8F1-4AE0-9C7C-80DF9F5D4D02}" type="presParOf" srcId="{B5D3354E-B0F3-4604-A67C-A2562097AA5F}" destId="{CD6B8133-B10E-415E-A240-D5EBE856F705}" srcOrd="2" destOrd="0" presId="urn:microsoft.com/office/officeart/2005/8/layout/orgChart1"/>
    <dgm:cxn modelId="{38476AD5-C467-433D-A525-DB53BD285499}" type="presParOf" srcId="{CA8B0AC5-365A-462B-B177-824420E405D4}" destId="{B59A400C-3D33-4B51-A3D2-963F1DF5919A}" srcOrd="4" destOrd="0" presId="urn:microsoft.com/office/officeart/2005/8/layout/orgChart1"/>
    <dgm:cxn modelId="{F6280101-DB9F-4BC4-BD41-3834024467E4}" type="presParOf" srcId="{CA8B0AC5-365A-462B-B177-824420E405D4}" destId="{68BDEF71-363F-4CFC-AA57-DF6881B2E673}" srcOrd="5" destOrd="0" presId="urn:microsoft.com/office/officeart/2005/8/layout/orgChart1"/>
    <dgm:cxn modelId="{9A87D022-A9A1-4E3D-AB86-43306E056EBF}" type="presParOf" srcId="{68BDEF71-363F-4CFC-AA57-DF6881B2E673}" destId="{6798A41E-22CB-4241-A55E-77669D2A1CFB}" srcOrd="0" destOrd="0" presId="urn:microsoft.com/office/officeart/2005/8/layout/orgChart1"/>
    <dgm:cxn modelId="{04E1CF2B-A940-4FA5-8AD9-F0916B3C6F8A}" type="presParOf" srcId="{6798A41E-22CB-4241-A55E-77669D2A1CFB}" destId="{FEF190B1-6BFE-4E8F-AB01-6C1384983939}" srcOrd="0" destOrd="0" presId="urn:microsoft.com/office/officeart/2005/8/layout/orgChart1"/>
    <dgm:cxn modelId="{FF19DA1A-2611-4D13-83A8-2C205BCBA5BB}" type="presParOf" srcId="{6798A41E-22CB-4241-A55E-77669D2A1CFB}" destId="{90449522-133E-4AA2-BE6F-95DD2E553463}" srcOrd="1" destOrd="0" presId="urn:microsoft.com/office/officeart/2005/8/layout/orgChart1"/>
    <dgm:cxn modelId="{124BBFEC-D9DF-4392-A209-BDE61BE026CE}" type="presParOf" srcId="{68BDEF71-363F-4CFC-AA57-DF6881B2E673}" destId="{2A17B77D-1FEE-4611-A720-CFDD147F8218}" srcOrd="1" destOrd="0" presId="urn:microsoft.com/office/officeart/2005/8/layout/orgChart1"/>
    <dgm:cxn modelId="{DCD9F838-E887-44EF-A606-94E7571426CA}" type="presParOf" srcId="{68BDEF71-363F-4CFC-AA57-DF6881B2E673}" destId="{6E32FF07-2D74-483F-856E-8E3E8B803E74}" srcOrd="2" destOrd="0" presId="urn:microsoft.com/office/officeart/2005/8/layout/orgChart1"/>
    <dgm:cxn modelId="{00EBF364-ADDB-42CF-B1A4-00B03990D4E4}" type="presParOf" srcId="{C5DE5E83-5D98-450F-8728-05D48D5EC4F6}" destId="{C09498F0-969A-486D-927A-4FCC52795F5D}" srcOrd="2" destOrd="0" presId="urn:microsoft.com/office/officeart/2005/8/layout/orgChart1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2D17F1-BD7E-443A-8563-B13998071F8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90097EE-F25E-4CD7-B518-A633FFB58F06}">
      <dgm:prSet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sz="28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Models of Corporate structures based on partnership</a:t>
          </a:r>
          <a:endParaRPr lang="de-DE" sz="2800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2527802E-630D-4DD9-BA4A-7BC39DDFD9EF}" type="parTrans" cxnId="{A84A2913-9D82-4269-9A06-51B7A525FE90}">
      <dgm:prSet/>
      <dgm:spPr/>
      <dgm:t>
        <a:bodyPr/>
        <a:lstStyle/>
        <a:p>
          <a:endParaRPr lang="de-DE"/>
        </a:p>
      </dgm:t>
    </dgm:pt>
    <dgm:pt modelId="{A210FD48-1F83-4A7B-BAFC-ADA6067F4EA8}" type="sibTrans" cxnId="{A84A2913-9D82-4269-9A06-51B7A525FE90}">
      <dgm:prSet/>
      <dgm:spPr/>
      <dgm:t>
        <a:bodyPr/>
        <a:lstStyle/>
        <a:p>
          <a:endParaRPr lang="de-DE"/>
        </a:p>
      </dgm:t>
    </dgm:pt>
    <dgm:pt modelId="{B8A5C581-11C7-4432-AC36-5F61D1E97C89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Cooperative as a partnership-based company</a:t>
          </a:r>
          <a:endParaRPr lang="de-DE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A8A49F91-CEE0-47E9-A41A-4AACDE65BD7A}" type="parTrans" cxnId="{68C7FB3A-FA03-4DE1-B424-BE1F15431F05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74B8B45A-9D98-44E6-B61A-BC30EDC9DCB2}" type="sibTrans" cxnId="{68C7FB3A-FA03-4DE1-B424-BE1F15431F05}">
      <dgm:prSet/>
      <dgm:spPr/>
      <dgm:t>
        <a:bodyPr/>
        <a:lstStyle/>
        <a:p>
          <a:endParaRPr lang="de-DE"/>
        </a:p>
      </dgm:t>
    </dgm:pt>
    <dgm:pt modelId="{BA1E278A-F2AA-4392-8E4A-E28455E9DBC4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entrepreneurial participation, e.g. Management-Buy-Out</a:t>
          </a:r>
          <a:endParaRPr lang="de-DE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A1FF4FB8-DF94-4441-AF7E-DC10BC37B770}" type="parTrans" cxnId="{7693C73B-DC68-4C63-BC74-C0F42A077261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49C464A8-EB80-42A1-B379-CA805137FBFD}" type="sibTrans" cxnId="{7693C73B-DC68-4C63-BC74-C0F42A077261}">
      <dgm:prSet/>
      <dgm:spPr/>
      <dgm:t>
        <a:bodyPr/>
        <a:lstStyle/>
        <a:p>
          <a:endParaRPr lang="de-DE"/>
        </a:p>
      </dgm:t>
    </dgm:pt>
    <dgm:pt modelId="{0545E0B1-008E-4A2A-BD42-1BA30CFA321C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Non-entrepreneurial oriented models of employee participation e.g. profit  Participation</a:t>
          </a:r>
          <a:endParaRPr lang="de-DE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8DE0FFA8-36B3-435E-BCC2-D26BC122FE66}" type="parTrans" cxnId="{6847AE70-903D-4A91-AB8E-B518B879817C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2A8B1D43-E933-4ADC-AFCE-AA916F88A761}" type="sibTrans" cxnId="{6847AE70-903D-4A91-AB8E-B518B879817C}">
      <dgm:prSet/>
      <dgm:spPr/>
      <dgm:t>
        <a:bodyPr/>
        <a:lstStyle/>
        <a:p>
          <a:endParaRPr lang="de-DE"/>
        </a:p>
      </dgm:t>
    </dgm:pt>
    <dgm:pt modelId="{33D455DD-EF41-4887-86F1-D1EAFA0DD9F3}" type="pres">
      <dgm:prSet presAssocID="{6F2D17F1-BD7E-443A-8563-B13998071F8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2F8D8776-9CFA-4010-B551-AF005ECE391A}" type="pres">
      <dgm:prSet presAssocID="{C90097EE-F25E-4CD7-B518-A633FFB58F06}" presName="hierRoot1" presStyleCnt="0"/>
      <dgm:spPr/>
    </dgm:pt>
    <dgm:pt modelId="{3B301D35-FB9C-44E4-9D1C-5A83E73836B1}" type="pres">
      <dgm:prSet presAssocID="{C90097EE-F25E-4CD7-B518-A633FFB58F06}" presName="composite" presStyleCnt="0"/>
      <dgm:spPr/>
    </dgm:pt>
    <dgm:pt modelId="{758AB552-C559-4B3E-AFEC-FFEEE7772259}" type="pres">
      <dgm:prSet presAssocID="{C90097EE-F25E-4CD7-B518-A633FFB58F06}" presName="background" presStyleLbl="node0" presStyleIdx="0" presStyleCnt="1"/>
      <dgm:spPr>
        <a:solidFill>
          <a:schemeClr val="accent1">
            <a:lumMod val="75000"/>
          </a:schemeClr>
        </a:solidFill>
      </dgm:spPr>
    </dgm:pt>
    <dgm:pt modelId="{591C6071-D826-42C8-BA9C-0B7F70B2D5B2}" type="pres">
      <dgm:prSet presAssocID="{C90097EE-F25E-4CD7-B518-A633FFB58F06}" presName="text" presStyleLbl="fgAcc0" presStyleIdx="0" presStyleCnt="1" custScaleX="236823" custScaleY="87717" custLinFactNeighborY="-794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66ABC757-BB84-46BA-90B2-FA2E91139BE9}" type="pres">
      <dgm:prSet presAssocID="{C90097EE-F25E-4CD7-B518-A633FFB58F06}" presName="hierChild2" presStyleCnt="0"/>
      <dgm:spPr/>
    </dgm:pt>
    <dgm:pt modelId="{D6EE85AC-ED84-4354-803B-AF9EB41FA2EA}" type="pres">
      <dgm:prSet presAssocID="{A8A49F91-CEE0-47E9-A41A-4AACDE65BD7A}" presName="Name10" presStyleLbl="parChTrans1D2" presStyleIdx="0" presStyleCnt="3"/>
      <dgm:spPr/>
      <dgm:t>
        <a:bodyPr/>
        <a:lstStyle/>
        <a:p>
          <a:endParaRPr lang="de-DE"/>
        </a:p>
      </dgm:t>
    </dgm:pt>
    <dgm:pt modelId="{3AEBC8F1-452F-4F4B-845F-B90A4B102B39}" type="pres">
      <dgm:prSet presAssocID="{B8A5C581-11C7-4432-AC36-5F61D1E97C89}" presName="hierRoot2" presStyleCnt="0"/>
      <dgm:spPr/>
    </dgm:pt>
    <dgm:pt modelId="{B29AA745-F5C2-4CA9-9B32-C96B3AD09A57}" type="pres">
      <dgm:prSet presAssocID="{B8A5C581-11C7-4432-AC36-5F61D1E97C89}" presName="composite2" presStyleCnt="0"/>
      <dgm:spPr/>
    </dgm:pt>
    <dgm:pt modelId="{55F909B1-4E12-4E81-8D0E-139FE0380F29}" type="pres">
      <dgm:prSet presAssocID="{B8A5C581-11C7-4432-AC36-5F61D1E97C89}" presName="background2" presStyleLbl="node2" presStyleIdx="0" presStyleCnt="3"/>
      <dgm:spPr>
        <a:solidFill>
          <a:schemeClr val="accent1">
            <a:lumMod val="75000"/>
          </a:schemeClr>
        </a:solidFill>
      </dgm:spPr>
    </dgm:pt>
    <dgm:pt modelId="{7B833439-6970-4346-97DF-41F0ECF349F1}" type="pres">
      <dgm:prSet presAssocID="{B8A5C581-11C7-4432-AC36-5F61D1E97C89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DC770613-71DF-4CA4-9D7A-E4378DE1D447}" type="pres">
      <dgm:prSet presAssocID="{B8A5C581-11C7-4432-AC36-5F61D1E97C89}" presName="hierChild3" presStyleCnt="0"/>
      <dgm:spPr/>
    </dgm:pt>
    <dgm:pt modelId="{8C33DB19-7C8F-4750-A401-A7300D198013}" type="pres">
      <dgm:prSet presAssocID="{A1FF4FB8-DF94-4441-AF7E-DC10BC37B770}" presName="Name10" presStyleLbl="parChTrans1D2" presStyleIdx="1" presStyleCnt="3"/>
      <dgm:spPr/>
      <dgm:t>
        <a:bodyPr/>
        <a:lstStyle/>
        <a:p>
          <a:endParaRPr lang="de-DE"/>
        </a:p>
      </dgm:t>
    </dgm:pt>
    <dgm:pt modelId="{660EE9B4-C3E6-4251-8EB1-7459106E4228}" type="pres">
      <dgm:prSet presAssocID="{BA1E278A-F2AA-4392-8E4A-E28455E9DBC4}" presName="hierRoot2" presStyleCnt="0"/>
      <dgm:spPr/>
    </dgm:pt>
    <dgm:pt modelId="{0536D883-EE47-45E3-9D4A-9133F3CE27BD}" type="pres">
      <dgm:prSet presAssocID="{BA1E278A-F2AA-4392-8E4A-E28455E9DBC4}" presName="composite2" presStyleCnt="0"/>
      <dgm:spPr/>
    </dgm:pt>
    <dgm:pt modelId="{6D490416-D956-4D96-ABC9-53CBF1B0992A}" type="pres">
      <dgm:prSet presAssocID="{BA1E278A-F2AA-4392-8E4A-E28455E9DBC4}" presName="background2" presStyleLbl="node2" presStyleIdx="1" presStyleCnt="3"/>
      <dgm:spPr>
        <a:solidFill>
          <a:schemeClr val="accent1">
            <a:lumMod val="75000"/>
          </a:schemeClr>
        </a:solidFill>
      </dgm:spPr>
    </dgm:pt>
    <dgm:pt modelId="{1CA4213F-B717-47F9-A6FF-4C8C7CD7CC85}" type="pres">
      <dgm:prSet presAssocID="{BA1E278A-F2AA-4392-8E4A-E28455E9DBC4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B84D85CA-B79F-41EE-8F9B-0971488D8619}" type="pres">
      <dgm:prSet presAssocID="{BA1E278A-F2AA-4392-8E4A-E28455E9DBC4}" presName="hierChild3" presStyleCnt="0"/>
      <dgm:spPr/>
    </dgm:pt>
    <dgm:pt modelId="{2195A9D8-4A4F-49BF-932A-FA05265164D2}" type="pres">
      <dgm:prSet presAssocID="{8DE0FFA8-36B3-435E-BCC2-D26BC122FE66}" presName="Name10" presStyleLbl="parChTrans1D2" presStyleIdx="2" presStyleCnt="3"/>
      <dgm:spPr/>
      <dgm:t>
        <a:bodyPr/>
        <a:lstStyle/>
        <a:p>
          <a:endParaRPr lang="de-DE"/>
        </a:p>
      </dgm:t>
    </dgm:pt>
    <dgm:pt modelId="{2CD5DEAA-69F3-456D-B350-B910B1EFFC29}" type="pres">
      <dgm:prSet presAssocID="{0545E0B1-008E-4A2A-BD42-1BA30CFA321C}" presName="hierRoot2" presStyleCnt="0"/>
      <dgm:spPr/>
    </dgm:pt>
    <dgm:pt modelId="{C6E153E2-289D-4E85-A943-34C09AB614BE}" type="pres">
      <dgm:prSet presAssocID="{0545E0B1-008E-4A2A-BD42-1BA30CFA321C}" presName="composite2" presStyleCnt="0"/>
      <dgm:spPr/>
    </dgm:pt>
    <dgm:pt modelId="{75F97C90-E079-4AA8-B763-277B5F595CFB}" type="pres">
      <dgm:prSet presAssocID="{0545E0B1-008E-4A2A-BD42-1BA30CFA321C}" presName="background2" presStyleLbl="node2" presStyleIdx="2" presStyleCnt="3"/>
      <dgm:spPr>
        <a:solidFill>
          <a:schemeClr val="accent1">
            <a:lumMod val="75000"/>
          </a:schemeClr>
        </a:solidFill>
      </dgm:spPr>
    </dgm:pt>
    <dgm:pt modelId="{CCFDA76C-C663-41FD-AE07-6FB1FA290D4B}" type="pres">
      <dgm:prSet presAssocID="{0545E0B1-008E-4A2A-BD42-1BA30CFA321C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4595E225-EF85-466F-B4C9-9A02A2AA1945}" type="pres">
      <dgm:prSet presAssocID="{0545E0B1-008E-4A2A-BD42-1BA30CFA321C}" presName="hierChild3" presStyleCnt="0"/>
      <dgm:spPr/>
    </dgm:pt>
  </dgm:ptLst>
  <dgm:cxnLst>
    <dgm:cxn modelId="{1ACC4303-926F-4585-90D0-3CD514BF86D0}" type="presOf" srcId="{BA1E278A-F2AA-4392-8E4A-E28455E9DBC4}" destId="{1CA4213F-B717-47F9-A6FF-4C8C7CD7CC85}" srcOrd="0" destOrd="0" presId="urn:microsoft.com/office/officeart/2005/8/layout/hierarchy1"/>
    <dgm:cxn modelId="{A84A2913-9D82-4269-9A06-51B7A525FE90}" srcId="{6F2D17F1-BD7E-443A-8563-B13998071F83}" destId="{C90097EE-F25E-4CD7-B518-A633FFB58F06}" srcOrd="0" destOrd="0" parTransId="{2527802E-630D-4DD9-BA4A-7BC39DDFD9EF}" sibTransId="{A210FD48-1F83-4A7B-BAFC-ADA6067F4EA8}"/>
    <dgm:cxn modelId="{E853FAB9-5CE4-48EE-A35C-F3B13E4B11FC}" type="presOf" srcId="{0545E0B1-008E-4A2A-BD42-1BA30CFA321C}" destId="{CCFDA76C-C663-41FD-AE07-6FB1FA290D4B}" srcOrd="0" destOrd="0" presId="urn:microsoft.com/office/officeart/2005/8/layout/hierarchy1"/>
    <dgm:cxn modelId="{AC72DE55-8C0D-4F5A-95E2-1C01BEF1B5BA}" type="presOf" srcId="{A8A49F91-CEE0-47E9-A41A-4AACDE65BD7A}" destId="{D6EE85AC-ED84-4354-803B-AF9EB41FA2EA}" srcOrd="0" destOrd="0" presId="urn:microsoft.com/office/officeart/2005/8/layout/hierarchy1"/>
    <dgm:cxn modelId="{C8C4866B-62FE-4C0B-8034-4C0BDDB0DBEA}" type="presOf" srcId="{8DE0FFA8-36B3-435E-BCC2-D26BC122FE66}" destId="{2195A9D8-4A4F-49BF-932A-FA05265164D2}" srcOrd="0" destOrd="0" presId="urn:microsoft.com/office/officeart/2005/8/layout/hierarchy1"/>
    <dgm:cxn modelId="{33F16914-2494-4DD0-8C86-06BB716C61CF}" type="presOf" srcId="{C90097EE-F25E-4CD7-B518-A633FFB58F06}" destId="{591C6071-D826-42C8-BA9C-0B7F70B2D5B2}" srcOrd="0" destOrd="0" presId="urn:microsoft.com/office/officeart/2005/8/layout/hierarchy1"/>
    <dgm:cxn modelId="{E2E7BCD0-BD6F-4FA0-8EF3-D78A51C97AB9}" type="presOf" srcId="{6F2D17F1-BD7E-443A-8563-B13998071F83}" destId="{33D455DD-EF41-4887-86F1-D1EAFA0DD9F3}" srcOrd="0" destOrd="0" presId="urn:microsoft.com/office/officeart/2005/8/layout/hierarchy1"/>
    <dgm:cxn modelId="{F2282D2B-AF5A-46AE-AB21-133A3429EBFA}" type="presOf" srcId="{A1FF4FB8-DF94-4441-AF7E-DC10BC37B770}" destId="{8C33DB19-7C8F-4750-A401-A7300D198013}" srcOrd="0" destOrd="0" presId="urn:microsoft.com/office/officeart/2005/8/layout/hierarchy1"/>
    <dgm:cxn modelId="{5D3951EC-5874-4EF4-989A-6BDB4FE2508D}" type="presOf" srcId="{B8A5C581-11C7-4432-AC36-5F61D1E97C89}" destId="{7B833439-6970-4346-97DF-41F0ECF349F1}" srcOrd="0" destOrd="0" presId="urn:microsoft.com/office/officeart/2005/8/layout/hierarchy1"/>
    <dgm:cxn modelId="{6847AE70-903D-4A91-AB8E-B518B879817C}" srcId="{C90097EE-F25E-4CD7-B518-A633FFB58F06}" destId="{0545E0B1-008E-4A2A-BD42-1BA30CFA321C}" srcOrd="2" destOrd="0" parTransId="{8DE0FFA8-36B3-435E-BCC2-D26BC122FE66}" sibTransId="{2A8B1D43-E933-4ADC-AFCE-AA916F88A761}"/>
    <dgm:cxn modelId="{68C7FB3A-FA03-4DE1-B424-BE1F15431F05}" srcId="{C90097EE-F25E-4CD7-B518-A633FFB58F06}" destId="{B8A5C581-11C7-4432-AC36-5F61D1E97C89}" srcOrd="0" destOrd="0" parTransId="{A8A49F91-CEE0-47E9-A41A-4AACDE65BD7A}" sibTransId="{74B8B45A-9D98-44E6-B61A-BC30EDC9DCB2}"/>
    <dgm:cxn modelId="{7693C73B-DC68-4C63-BC74-C0F42A077261}" srcId="{C90097EE-F25E-4CD7-B518-A633FFB58F06}" destId="{BA1E278A-F2AA-4392-8E4A-E28455E9DBC4}" srcOrd="1" destOrd="0" parTransId="{A1FF4FB8-DF94-4441-AF7E-DC10BC37B770}" sibTransId="{49C464A8-EB80-42A1-B379-CA805137FBFD}"/>
    <dgm:cxn modelId="{99DFEF92-FF71-44B3-880E-0758F33A9C54}" type="presParOf" srcId="{33D455DD-EF41-4887-86F1-D1EAFA0DD9F3}" destId="{2F8D8776-9CFA-4010-B551-AF005ECE391A}" srcOrd="0" destOrd="0" presId="urn:microsoft.com/office/officeart/2005/8/layout/hierarchy1"/>
    <dgm:cxn modelId="{A94FECD1-8125-4506-9600-55A93853BB16}" type="presParOf" srcId="{2F8D8776-9CFA-4010-B551-AF005ECE391A}" destId="{3B301D35-FB9C-44E4-9D1C-5A83E73836B1}" srcOrd="0" destOrd="0" presId="urn:microsoft.com/office/officeart/2005/8/layout/hierarchy1"/>
    <dgm:cxn modelId="{1B07C858-C053-4152-A56F-42260F701ABA}" type="presParOf" srcId="{3B301D35-FB9C-44E4-9D1C-5A83E73836B1}" destId="{758AB552-C559-4B3E-AFEC-FFEEE7772259}" srcOrd="0" destOrd="0" presId="urn:microsoft.com/office/officeart/2005/8/layout/hierarchy1"/>
    <dgm:cxn modelId="{6754AC7C-16D1-493A-ACB2-E58F86461592}" type="presParOf" srcId="{3B301D35-FB9C-44E4-9D1C-5A83E73836B1}" destId="{591C6071-D826-42C8-BA9C-0B7F70B2D5B2}" srcOrd="1" destOrd="0" presId="urn:microsoft.com/office/officeart/2005/8/layout/hierarchy1"/>
    <dgm:cxn modelId="{7A936F97-FEC4-49CB-93BA-B72CF4ACB395}" type="presParOf" srcId="{2F8D8776-9CFA-4010-B551-AF005ECE391A}" destId="{66ABC757-BB84-46BA-90B2-FA2E91139BE9}" srcOrd="1" destOrd="0" presId="urn:microsoft.com/office/officeart/2005/8/layout/hierarchy1"/>
    <dgm:cxn modelId="{A7EB90F9-8D18-4C7C-85FB-B68715650B56}" type="presParOf" srcId="{66ABC757-BB84-46BA-90B2-FA2E91139BE9}" destId="{D6EE85AC-ED84-4354-803B-AF9EB41FA2EA}" srcOrd="0" destOrd="0" presId="urn:microsoft.com/office/officeart/2005/8/layout/hierarchy1"/>
    <dgm:cxn modelId="{43988653-390C-455D-8EB5-1DF94933CE00}" type="presParOf" srcId="{66ABC757-BB84-46BA-90B2-FA2E91139BE9}" destId="{3AEBC8F1-452F-4F4B-845F-B90A4B102B39}" srcOrd="1" destOrd="0" presId="urn:microsoft.com/office/officeart/2005/8/layout/hierarchy1"/>
    <dgm:cxn modelId="{3B261C55-0646-437C-B9DE-E9DA835FCF99}" type="presParOf" srcId="{3AEBC8F1-452F-4F4B-845F-B90A4B102B39}" destId="{B29AA745-F5C2-4CA9-9B32-C96B3AD09A57}" srcOrd="0" destOrd="0" presId="urn:microsoft.com/office/officeart/2005/8/layout/hierarchy1"/>
    <dgm:cxn modelId="{674B2B35-AEE1-4B89-8964-DBE5B102311D}" type="presParOf" srcId="{B29AA745-F5C2-4CA9-9B32-C96B3AD09A57}" destId="{55F909B1-4E12-4E81-8D0E-139FE0380F29}" srcOrd="0" destOrd="0" presId="urn:microsoft.com/office/officeart/2005/8/layout/hierarchy1"/>
    <dgm:cxn modelId="{7251B13F-BC3F-43E1-B294-61A3EF881357}" type="presParOf" srcId="{B29AA745-F5C2-4CA9-9B32-C96B3AD09A57}" destId="{7B833439-6970-4346-97DF-41F0ECF349F1}" srcOrd="1" destOrd="0" presId="urn:microsoft.com/office/officeart/2005/8/layout/hierarchy1"/>
    <dgm:cxn modelId="{C36638B9-69A1-42D4-9CFE-4548237FC844}" type="presParOf" srcId="{3AEBC8F1-452F-4F4B-845F-B90A4B102B39}" destId="{DC770613-71DF-4CA4-9D7A-E4378DE1D447}" srcOrd="1" destOrd="0" presId="urn:microsoft.com/office/officeart/2005/8/layout/hierarchy1"/>
    <dgm:cxn modelId="{459A6CDC-E47D-4D96-92C2-E3340974B55E}" type="presParOf" srcId="{66ABC757-BB84-46BA-90B2-FA2E91139BE9}" destId="{8C33DB19-7C8F-4750-A401-A7300D198013}" srcOrd="2" destOrd="0" presId="urn:microsoft.com/office/officeart/2005/8/layout/hierarchy1"/>
    <dgm:cxn modelId="{8DAD2E99-A3E5-46B5-B494-1AD930B5B007}" type="presParOf" srcId="{66ABC757-BB84-46BA-90B2-FA2E91139BE9}" destId="{660EE9B4-C3E6-4251-8EB1-7459106E4228}" srcOrd="3" destOrd="0" presId="urn:microsoft.com/office/officeart/2005/8/layout/hierarchy1"/>
    <dgm:cxn modelId="{56D06236-E992-48E2-8FF5-75725091BD2D}" type="presParOf" srcId="{660EE9B4-C3E6-4251-8EB1-7459106E4228}" destId="{0536D883-EE47-45E3-9D4A-9133F3CE27BD}" srcOrd="0" destOrd="0" presId="urn:microsoft.com/office/officeart/2005/8/layout/hierarchy1"/>
    <dgm:cxn modelId="{2E8390DE-1F03-4A70-93E0-0261AA6C22F7}" type="presParOf" srcId="{0536D883-EE47-45E3-9D4A-9133F3CE27BD}" destId="{6D490416-D956-4D96-ABC9-53CBF1B0992A}" srcOrd="0" destOrd="0" presId="urn:microsoft.com/office/officeart/2005/8/layout/hierarchy1"/>
    <dgm:cxn modelId="{75D41372-9877-40A3-BB17-3D472A1AD845}" type="presParOf" srcId="{0536D883-EE47-45E3-9D4A-9133F3CE27BD}" destId="{1CA4213F-B717-47F9-A6FF-4C8C7CD7CC85}" srcOrd="1" destOrd="0" presId="urn:microsoft.com/office/officeart/2005/8/layout/hierarchy1"/>
    <dgm:cxn modelId="{41E6AA9B-B55D-4FE9-8B6E-8268710DC999}" type="presParOf" srcId="{660EE9B4-C3E6-4251-8EB1-7459106E4228}" destId="{B84D85CA-B79F-41EE-8F9B-0971488D8619}" srcOrd="1" destOrd="0" presId="urn:microsoft.com/office/officeart/2005/8/layout/hierarchy1"/>
    <dgm:cxn modelId="{E28C64A0-C33D-449C-B188-1A273EA26841}" type="presParOf" srcId="{66ABC757-BB84-46BA-90B2-FA2E91139BE9}" destId="{2195A9D8-4A4F-49BF-932A-FA05265164D2}" srcOrd="4" destOrd="0" presId="urn:microsoft.com/office/officeart/2005/8/layout/hierarchy1"/>
    <dgm:cxn modelId="{22E3F108-144D-455D-BB5C-E7E66426796D}" type="presParOf" srcId="{66ABC757-BB84-46BA-90B2-FA2E91139BE9}" destId="{2CD5DEAA-69F3-456D-B350-B910B1EFFC29}" srcOrd="5" destOrd="0" presId="urn:microsoft.com/office/officeart/2005/8/layout/hierarchy1"/>
    <dgm:cxn modelId="{744E3DC0-8AD5-4277-850E-01D7EF423292}" type="presParOf" srcId="{2CD5DEAA-69F3-456D-B350-B910B1EFFC29}" destId="{C6E153E2-289D-4E85-A943-34C09AB614BE}" srcOrd="0" destOrd="0" presId="urn:microsoft.com/office/officeart/2005/8/layout/hierarchy1"/>
    <dgm:cxn modelId="{62DAC636-3C67-463C-A0EA-64D1032B65C8}" type="presParOf" srcId="{C6E153E2-289D-4E85-A943-34C09AB614BE}" destId="{75F97C90-E079-4AA8-B763-277B5F595CFB}" srcOrd="0" destOrd="0" presId="urn:microsoft.com/office/officeart/2005/8/layout/hierarchy1"/>
    <dgm:cxn modelId="{1D3CE5E8-0A60-4094-90A7-3BC02F5C087C}" type="presParOf" srcId="{C6E153E2-289D-4E85-A943-34C09AB614BE}" destId="{CCFDA76C-C663-41FD-AE07-6FB1FA290D4B}" srcOrd="1" destOrd="0" presId="urn:microsoft.com/office/officeart/2005/8/layout/hierarchy1"/>
    <dgm:cxn modelId="{F1468B8F-B561-48E1-AE45-CA4E5EF1830A}" type="presParOf" srcId="{2CD5DEAA-69F3-456D-B350-B910B1EFFC29}" destId="{4595E225-EF85-466F-B4C9-9A02A2AA194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32CF37-7B8B-4FBF-A196-1CE46BE56B93}" type="doc">
      <dgm:prSet loTypeId="urn:microsoft.com/office/officeart/2005/8/layout/hierarchy6" loCatId="hierarchy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de-DE"/>
        </a:p>
      </dgm:t>
    </dgm:pt>
    <dgm:pt modelId="{2D286EEA-9CCF-4B4E-8620-5E05C5048482}">
      <dgm:prSet phldrT="[Text]" custT="1"/>
      <dgm:spPr>
        <a:gradFill flip="none" rotWithShape="1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  <a:tileRect/>
        </a:gradFill>
        <a:ln>
          <a:solidFill>
            <a:schemeClr val="tx1">
              <a:lumMod val="65000"/>
              <a:lumOff val="3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800" b="1" dirty="0" err="1">
              <a:solidFill>
                <a:schemeClr val="tx1"/>
              </a:solidFill>
            </a:rPr>
            <a:t>Employee</a:t>
          </a:r>
          <a:r>
            <a:rPr lang="de-DE" sz="2800" b="1" dirty="0">
              <a:solidFill>
                <a:schemeClr val="tx1"/>
              </a:solidFill>
            </a:rPr>
            <a:t> Ownership</a:t>
          </a:r>
        </a:p>
      </dgm:t>
    </dgm:pt>
    <dgm:pt modelId="{016E6EA8-7E6E-4D82-B4CC-16C4BF0C7CEA}" type="parTrans" cxnId="{15E7DAF2-3191-4D93-B4BC-84852E77CEA4}">
      <dgm:prSet/>
      <dgm:spPr/>
      <dgm:t>
        <a:bodyPr/>
        <a:lstStyle/>
        <a:p>
          <a:endParaRPr lang="de-DE"/>
        </a:p>
      </dgm:t>
    </dgm:pt>
    <dgm:pt modelId="{577F0215-2621-42E3-B7B2-0039BEE7AC41}" type="sibTrans" cxnId="{15E7DAF2-3191-4D93-B4BC-84852E77CEA4}">
      <dgm:prSet/>
      <dgm:spPr/>
      <dgm:t>
        <a:bodyPr/>
        <a:lstStyle/>
        <a:p>
          <a:endParaRPr lang="de-DE"/>
        </a:p>
      </dgm:t>
    </dgm:pt>
    <dgm:pt modelId="{A30B14BE-56D4-49F6-8B3A-9914CBC9EAB9}">
      <dgm:prSet phldrT="[Text]" custT="1"/>
      <dgm:spPr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>
          <a:solidFill>
            <a:schemeClr val="tx1">
              <a:lumMod val="65000"/>
              <a:lumOff val="3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800" b="1" dirty="0">
              <a:solidFill>
                <a:schemeClr val="tx1"/>
              </a:solidFill>
            </a:rPr>
            <a:t>Material </a:t>
          </a:r>
          <a:r>
            <a:rPr lang="de-DE" sz="2800" b="1" dirty="0" err="1">
              <a:solidFill>
                <a:schemeClr val="tx1"/>
              </a:solidFill>
            </a:rPr>
            <a:t>Participation</a:t>
          </a:r>
          <a:endParaRPr lang="de-DE" sz="2800" b="1" dirty="0">
            <a:solidFill>
              <a:schemeClr val="tx1"/>
            </a:solidFill>
          </a:endParaRPr>
        </a:p>
      </dgm:t>
    </dgm:pt>
    <dgm:pt modelId="{2473F0D2-1799-41CD-A471-72CC3B75ADBB}" type="parTrans" cxnId="{F4536DB4-1F01-4354-A0C7-19EC15AF8583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345F2DC8-88ED-405F-B666-9D451535C86D}" type="sibTrans" cxnId="{F4536DB4-1F01-4354-A0C7-19EC15AF8583}">
      <dgm:prSet/>
      <dgm:spPr/>
      <dgm:t>
        <a:bodyPr/>
        <a:lstStyle/>
        <a:p>
          <a:endParaRPr lang="de-DE"/>
        </a:p>
      </dgm:t>
    </dgm:pt>
    <dgm:pt modelId="{350C218C-E00D-49DD-A87D-AEE4411CA69F}">
      <dgm:prSet phldrT="[Text]" custT="1"/>
      <dgm:spPr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>
          <a:solidFill>
            <a:schemeClr val="tx1">
              <a:lumMod val="50000"/>
              <a:lumOff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200" dirty="0" err="1">
              <a:solidFill>
                <a:schemeClr val="tx1"/>
              </a:solidFill>
            </a:rPr>
            <a:t>Participation</a:t>
          </a:r>
          <a:r>
            <a:rPr lang="de-DE" sz="2200" dirty="0">
              <a:solidFill>
                <a:schemeClr val="tx1"/>
              </a:solidFill>
            </a:rPr>
            <a:t> in </a:t>
          </a:r>
          <a:r>
            <a:rPr lang="de-DE" sz="2200" dirty="0" err="1">
              <a:solidFill>
                <a:schemeClr val="tx1"/>
              </a:solidFill>
            </a:rPr>
            <a:t>the</a:t>
          </a:r>
          <a:r>
            <a:rPr lang="de-DE" sz="2200" dirty="0">
              <a:solidFill>
                <a:schemeClr val="tx1"/>
              </a:solidFill>
            </a:rPr>
            <a:t> </a:t>
          </a:r>
          <a:r>
            <a:rPr lang="de-DE" sz="2200" dirty="0" err="1">
              <a:solidFill>
                <a:schemeClr val="tx1"/>
              </a:solidFill>
            </a:rPr>
            <a:t>Company‘s</a:t>
          </a:r>
          <a:r>
            <a:rPr lang="de-DE" sz="2200" dirty="0">
              <a:solidFill>
                <a:schemeClr val="tx1"/>
              </a:solidFill>
            </a:rPr>
            <a:t> </a:t>
          </a:r>
          <a:r>
            <a:rPr lang="de-DE" sz="2200" dirty="0" err="1">
              <a:solidFill>
                <a:schemeClr val="tx1"/>
              </a:solidFill>
            </a:rPr>
            <a:t>success</a:t>
          </a:r>
          <a:endParaRPr lang="de-DE" sz="2200" dirty="0">
            <a:solidFill>
              <a:schemeClr val="tx1"/>
            </a:solidFill>
          </a:endParaRPr>
        </a:p>
      </dgm:t>
    </dgm:pt>
    <dgm:pt modelId="{85BC800F-624F-4DAD-8C73-4E5011D7C7F1}" type="parTrans" cxnId="{FE114E4B-A41F-4DF8-B4DC-00B23EB70AF9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82950A5E-9222-457C-8B7A-AC1DAC881F2B}" type="sibTrans" cxnId="{FE114E4B-A41F-4DF8-B4DC-00B23EB70AF9}">
      <dgm:prSet/>
      <dgm:spPr/>
      <dgm:t>
        <a:bodyPr/>
        <a:lstStyle/>
        <a:p>
          <a:endParaRPr lang="de-DE"/>
        </a:p>
      </dgm:t>
    </dgm:pt>
    <dgm:pt modelId="{DF7380D2-FA32-4177-A6D3-DF4293AA74F2}">
      <dgm:prSet phldrT="[Text]"/>
      <dgm:spPr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>
          <a:solidFill>
            <a:schemeClr val="tx1">
              <a:lumMod val="65000"/>
              <a:lumOff val="3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 err="1">
              <a:solidFill>
                <a:schemeClr val="tx1"/>
              </a:solidFill>
            </a:rPr>
            <a:t>Participation</a:t>
          </a:r>
          <a:r>
            <a:rPr lang="de-DE" dirty="0">
              <a:solidFill>
                <a:schemeClr val="tx1"/>
              </a:solidFill>
            </a:rPr>
            <a:t> in </a:t>
          </a:r>
          <a:r>
            <a:rPr lang="de-DE" dirty="0" err="1">
              <a:solidFill>
                <a:schemeClr val="tx1"/>
              </a:solidFill>
            </a:rPr>
            <a:t>the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Campany‘s</a:t>
          </a:r>
          <a:r>
            <a:rPr lang="de-DE" dirty="0">
              <a:solidFill>
                <a:schemeClr val="tx1"/>
              </a:solidFill>
            </a:rPr>
            <a:t> </a:t>
          </a:r>
          <a:r>
            <a:rPr lang="de-DE" dirty="0" err="1">
              <a:solidFill>
                <a:schemeClr val="tx1"/>
              </a:solidFill>
            </a:rPr>
            <a:t>capital</a:t>
          </a:r>
          <a:endParaRPr lang="de-DE" dirty="0">
            <a:solidFill>
              <a:schemeClr val="tx1"/>
            </a:solidFill>
          </a:endParaRPr>
        </a:p>
      </dgm:t>
    </dgm:pt>
    <dgm:pt modelId="{D0C1051C-7612-4CF2-A47C-3D91D60C53AB}" type="parTrans" cxnId="{164B0EE9-9FF3-4C3B-96CB-4D7811E2F10C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E6DC906A-7053-45AE-B250-6D34D5915DFC}" type="sibTrans" cxnId="{164B0EE9-9FF3-4C3B-96CB-4D7811E2F10C}">
      <dgm:prSet/>
      <dgm:spPr/>
      <dgm:t>
        <a:bodyPr/>
        <a:lstStyle/>
        <a:p>
          <a:endParaRPr lang="de-DE"/>
        </a:p>
      </dgm:t>
    </dgm:pt>
    <dgm:pt modelId="{C3104BA9-734F-4556-8655-A4DAC45BF4A2}">
      <dgm:prSet phldrT="[Text]" custT="1"/>
      <dgm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sz="2800" b="1" dirty="0">
              <a:solidFill>
                <a:schemeClr val="tx1"/>
              </a:solidFill>
            </a:rPr>
            <a:t>Immaterial </a:t>
          </a:r>
          <a:r>
            <a:rPr lang="de-DE" sz="2800" b="1" dirty="0" err="1">
              <a:solidFill>
                <a:schemeClr val="tx1"/>
              </a:solidFill>
            </a:rPr>
            <a:t>Participation</a:t>
          </a:r>
          <a:endParaRPr lang="de-DE" sz="2800" b="1" dirty="0">
            <a:solidFill>
              <a:schemeClr val="tx1"/>
            </a:solidFill>
          </a:endParaRPr>
        </a:p>
      </dgm:t>
    </dgm:pt>
    <dgm:pt modelId="{65A4FB50-406E-4DBC-8587-176518C47E65}" type="parTrans" cxnId="{1E1E1228-A776-4D64-98A2-2B4E153A61CA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C6DA4606-8035-448B-B7A3-F9E22DE76755}" type="sibTrans" cxnId="{1E1E1228-A776-4D64-98A2-2B4E153A61CA}">
      <dgm:prSet/>
      <dgm:spPr/>
      <dgm:t>
        <a:bodyPr/>
        <a:lstStyle/>
        <a:p>
          <a:endParaRPr lang="de-DE"/>
        </a:p>
      </dgm:t>
    </dgm:pt>
    <dgm:pt modelId="{27B95186-0CF8-4077-B226-F0BAEA039571}">
      <dgm:prSet phldrT="[Text]"/>
      <dgm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By Law</a:t>
          </a:r>
        </a:p>
      </dgm:t>
    </dgm:pt>
    <dgm:pt modelId="{39C4F047-CE58-4CFF-ACCF-EDCE32ED1789}" type="parTrans" cxnId="{D9D7DA8D-0015-4264-9551-00B8BC910E47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EB908CBE-942F-49C1-B922-2D564D8B3BCF}" type="sibTrans" cxnId="{D9D7DA8D-0015-4264-9551-00B8BC910E47}">
      <dgm:prSet/>
      <dgm:spPr/>
      <dgm:t>
        <a:bodyPr/>
        <a:lstStyle/>
        <a:p>
          <a:endParaRPr lang="de-DE"/>
        </a:p>
      </dgm:t>
    </dgm:pt>
    <dgm:pt modelId="{CA60337F-0A59-47AD-B8F5-269997CF45BA}">
      <dgm:prSet/>
      <dgm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de-DE" dirty="0">
              <a:solidFill>
                <a:schemeClr val="tx1"/>
              </a:solidFill>
            </a:rPr>
            <a:t>By Management </a:t>
          </a:r>
          <a:r>
            <a:rPr lang="de-DE" dirty="0" err="1">
              <a:solidFill>
                <a:schemeClr val="tx1"/>
              </a:solidFill>
            </a:rPr>
            <a:t>Decision</a:t>
          </a:r>
          <a:endParaRPr lang="de-DE" dirty="0">
            <a:solidFill>
              <a:schemeClr val="tx1"/>
            </a:solidFill>
          </a:endParaRPr>
        </a:p>
      </dgm:t>
    </dgm:pt>
    <dgm:pt modelId="{FE993D00-B3C7-4341-82CB-92113FE0F789}" type="parTrans" cxnId="{59FD2DD7-414E-4277-BBAD-CA0A4A85B527}">
      <dgm:prSet/>
      <dgm:spPr>
        <a:ln>
          <a:solidFill>
            <a:schemeClr val="tx1"/>
          </a:solidFill>
        </a:ln>
      </dgm:spPr>
      <dgm:t>
        <a:bodyPr/>
        <a:lstStyle/>
        <a:p>
          <a:endParaRPr lang="de-DE"/>
        </a:p>
      </dgm:t>
    </dgm:pt>
    <dgm:pt modelId="{E18E504D-A7C6-42CF-ACC9-1AC05883333A}" type="sibTrans" cxnId="{59FD2DD7-414E-4277-BBAD-CA0A4A85B527}">
      <dgm:prSet/>
      <dgm:spPr/>
      <dgm:t>
        <a:bodyPr/>
        <a:lstStyle/>
        <a:p>
          <a:endParaRPr lang="de-DE"/>
        </a:p>
      </dgm:t>
    </dgm:pt>
    <dgm:pt modelId="{248B15AD-BC54-4FC4-AAA8-9C52A200760C}" type="pres">
      <dgm:prSet presAssocID="{3032CF37-7B8B-4FBF-A196-1CE46BE56B93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F4E844FD-B60D-41CF-8C39-F19997364BB5}" type="pres">
      <dgm:prSet presAssocID="{3032CF37-7B8B-4FBF-A196-1CE46BE56B93}" presName="hierFlow" presStyleCnt="0"/>
      <dgm:spPr/>
    </dgm:pt>
    <dgm:pt modelId="{73F03F7E-AA1A-44E3-82F9-0ACF3F0CBACF}" type="pres">
      <dgm:prSet presAssocID="{3032CF37-7B8B-4FBF-A196-1CE46BE56B93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F6D1865-28FB-40FE-9EE0-3E97AB472DEB}" type="pres">
      <dgm:prSet presAssocID="{2D286EEA-9CCF-4B4E-8620-5E05C5048482}" presName="Name14" presStyleCnt="0"/>
      <dgm:spPr/>
    </dgm:pt>
    <dgm:pt modelId="{3632E88E-92CA-48A1-86D5-2D2E3EA1D26A}" type="pres">
      <dgm:prSet presAssocID="{2D286EEA-9CCF-4B4E-8620-5E05C5048482}" presName="level1Shape" presStyleLbl="node0" presStyleIdx="0" presStyleCnt="1" custScaleX="216340" custScaleY="45884">
        <dgm:presLayoutVars>
          <dgm:chPref val="3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de-DE"/>
        </a:p>
      </dgm:t>
    </dgm:pt>
    <dgm:pt modelId="{34B417BB-9457-4F04-996B-5D5326C53E97}" type="pres">
      <dgm:prSet presAssocID="{2D286EEA-9CCF-4B4E-8620-5E05C5048482}" presName="hierChild2" presStyleCnt="0"/>
      <dgm:spPr/>
    </dgm:pt>
    <dgm:pt modelId="{5598F3D7-CA86-4747-9E08-CFFD7380B0BE}" type="pres">
      <dgm:prSet presAssocID="{2473F0D2-1799-41CD-A471-72CC3B75ADBB}" presName="Name19" presStyleLbl="parChTrans1D2" presStyleIdx="0" presStyleCnt="2"/>
      <dgm:spPr/>
      <dgm:t>
        <a:bodyPr/>
        <a:lstStyle/>
        <a:p>
          <a:endParaRPr lang="de-DE"/>
        </a:p>
      </dgm:t>
    </dgm:pt>
    <dgm:pt modelId="{B16E4C3D-FD96-43A5-993D-C3C5862F268F}" type="pres">
      <dgm:prSet presAssocID="{A30B14BE-56D4-49F6-8B3A-9914CBC9EAB9}" presName="Name21" presStyleCnt="0"/>
      <dgm:spPr/>
    </dgm:pt>
    <dgm:pt modelId="{CBAF4E11-67B8-45F3-B617-CF262BFEDC2C}" type="pres">
      <dgm:prSet presAssocID="{A30B14BE-56D4-49F6-8B3A-9914CBC9EAB9}" presName="level2Shape" presStyleLbl="node2" presStyleIdx="0" presStyleCnt="2" custScaleX="216017" custScaleY="51077" custLinFactNeighborX="781" custLinFactNeighborY="6589"/>
      <dgm:spPr>
        <a:prstGeom prst="flowChartAlternateProcess">
          <a:avLst/>
        </a:prstGeom>
      </dgm:spPr>
      <dgm:t>
        <a:bodyPr/>
        <a:lstStyle/>
        <a:p>
          <a:endParaRPr lang="de-DE"/>
        </a:p>
      </dgm:t>
    </dgm:pt>
    <dgm:pt modelId="{B70D54F4-578D-4F26-A121-2D034FE3CC32}" type="pres">
      <dgm:prSet presAssocID="{A30B14BE-56D4-49F6-8B3A-9914CBC9EAB9}" presName="hierChild3" presStyleCnt="0"/>
      <dgm:spPr/>
    </dgm:pt>
    <dgm:pt modelId="{B56C3B2D-0988-4A9F-A3E8-F4741C0D187B}" type="pres">
      <dgm:prSet presAssocID="{85BC800F-624F-4DAD-8C73-4E5011D7C7F1}" presName="Name19" presStyleLbl="parChTrans1D3" presStyleIdx="0" presStyleCnt="4"/>
      <dgm:spPr/>
      <dgm:t>
        <a:bodyPr/>
        <a:lstStyle/>
        <a:p>
          <a:endParaRPr lang="de-DE"/>
        </a:p>
      </dgm:t>
    </dgm:pt>
    <dgm:pt modelId="{E4C8DD95-FFB4-4961-A51D-03B91AD3FB88}" type="pres">
      <dgm:prSet presAssocID="{350C218C-E00D-49DD-A87D-AEE4411CA69F}" presName="Name21" presStyleCnt="0"/>
      <dgm:spPr/>
    </dgm:pt>
    <dgm:pt modelId="{98E428C4-8634-45C8-8AE9-3BAC4267F4CD}" type="pres">
      <dgm:prSet presAssocID="{350C218C-E00D-49DD-A87D-AEE4411CA69F}" presName="level2Shape" presStyleLbl="node3" presStyleIdx="0" presStyleCnt="4" custScaleX="127710"/>
      <dgm:spPr/>
      <dgm:t>
        <a:bodyPr/>
        <a:lstStyle/>
        <a:p>
          <a:endParaRPr lang="de-DE"/>
        </a:p>
      </dgm:t>
    </dgm:pt>
    <dgm:pt modelId="{C16BCED5-CA43-4504-9B21-17702F41D916}" type="pres">
      <dgm:prSet presAssocID="{350C218C-E00D-49DD-A87D-AEE4411CA69F}" presName="hierChild3" presStyleCnt="0"/>
      <dgm:spPr/>
    </dgm:pt>
    <dgm:pt modelId="{409E2789-75CE-4734-8803-8F6EABE5B288}" type="pres">
      <dgm:prSet presAssocID="{D0C1051C-7612-4CF2-A47C-3D91D60C53AB}" presName="Name19" presStyleLbl="parChTrans1D3" presStyleIdx="1" presStyleCnt="4"/>
      <dgm:spPr/>
      <dgm:t>
        <a:bodyPr/>
        <a:lstStyle/>
        <a:p>
          <a:endParaRPr lang="de-DE"/>
        </a:p>
      </dgm:t>
    </dgm:pt>
    <dgm:pt modelId="{104EE044-92B8-4990-9767-57F66FBE709E}" type="pres">
      <dgm:prSet presAssocID="{DF7380D2-FA32-4177-A6D3-DF4293AA74F2}" presName="Name21" presStyleCnt="0"/>
      <dgm:spPr/>
    </dgm:pt>
    <dgm:pt modelId="{79B22129-8741-4CBB-9C5A-379ED7FFCFEC}" type="pres">
      <dgm:prSet presAssocID="{DF7380D2-FA32-4177-A6D3-DF4293AA74F2}" presName="level2Shape" presStyleLbl="node3" presStyleIdx="1" presStyleCnt="4" custScaleX="122524"/>
      <dgm:spPr/>
      <dgm:t>
        <a:bodyPr/>
        <a:lstStyle/>
        <a:p>
          <a:endParaRPr lang="de-DE"/>
        </a:p>
      </dgm:t>
    </dgm:pt>
    <dgm:pt modelId="{4167628A-A425-414C-B64F-B6A4912F4D1C}" type="pres">
      <dgm:prSet presAssocID="{DF7380D2-FA32-4177-A6D3-DF4293AA74F2}" presName="hierChild3" presStyleCnt="0"/>
      <dgm:spPr/>
    </dgm:pt>
    <dgm:pt modelId="{942DCCE6-C1CF-40FA-8785-253272CD1ABB}" type="pres">
      <dgm:prSet presAssocID="{65A4FB50-406E-4DBC-8587-176518C47E65}" presName="Name19" presStyleLbl="parChTrans1D2" presStyleIdx="1" presStyleCnt="2"/>
      <dgm:spPr/>
      <dgm:t>
        <a:bodyPr/>
        <a:lstStyle/>
        <a:p>
          <a:endParaRPr lang="de-DE"/>
        </a:p>
      </dgm:t>
    </dgm:pt>
    <dgm:pt modelId="{63F0EE3C-A570-418E-B41A-B7F86447ECA6}" type="pres">
      <dgm:prSet presAssocID="{C3104BA9-734F-4556-8655-A4DAC45BF4A2}" presName="Name21" presStyleCnt="0"/>
      <dgm:spPr/>
    </dgm:pt>
    <dgm:pt modelId="{D084777D-BBCE-42B2-927D-DAEA8D1860F7}" type="pres">
      <dgm:prSet presAssocID="{C3104BA9-734F-4556-8655-A4DAC45BF4A2}" presName="level2Shape" presStyleLbl="node2" presStyleIdx="1" presStyleCnt="2" custScaleX="205815" custScaleY="48120" custLinFactNeighborX="-25898" custLinFactNeighborY="6190"/>
      <dgm:spPr>
        <a:prstGeom prst="flowChartAlternateProcess">
          <a:avLst/>
        </a:prstGeom>
      </dgm:spPr>
      <dgm:t>
        <a:bodyPr/>
        <a:lstStyle/>
        <a:p>
          <a:endParaRPr lang="de-DE"/>
        </a:p>
      </dgm:t>
    </dgm:pt>
    <dgm:pt modelId="{1F50258C-31C9-4643-86B1-D7D7EA1DBE90}" type="pres">
      <dgm:prSet presAssocID="{C3104BA9-734F-4556-8655-A4DAC45BF4A2}" presName="hierChild3" presStyleCnt="0"/>
      <dgm:spPr/>
    </dgm:pt>
    <dgm:pt modelId="{E9702D23-9AA0-470D-ACD1-0030EEEC35F1}" type="pres">
      <dgm:prSet presAssocID="{39C4F047-CE58-4CFF-ACCF-EDCE32ED1789}" presName="Name19" presStyleLbl="parChTrans1D3" presStyleIdx="2" presStyleCnt="4"/>
      <dgm:spPr/>
      <dgm:t>
        <a:bodyPr/>
        <a:lstStyle/>
        <a:p>
          <a:endParaRPr lang="de-DE"/>
        </a:p>
      </dgm:t>
    </dgm:pt>
    <dgm:pt modelId="{CE8447A6-A61B-4C5B-8706-1311FB263CD8}" type="pres">
      <dgm:prSet presAssocID="{27B95186-0CF8-4077-B226-F0BAEA039571}" presName="Name21" presStyleCnt="0"/>
      <dgm:spPr/>
    </dgm:pt>
    <dgm:pt modelId="{45C30750-77F1-4B9F-AB31-60ABABCEA525}" type="pres">
      <dgm:prSet presAssocID="{27B95186-0CF8-4077-B226-F0BAEA039571}" presName="level2Shape" presStyleLbl="node3" presStyleIdx="2" presStyleCnt="4" custLinFactNeighborX="-17900" custLinFactNeighborY="4475"/>
      <dgm:spPr/>
      <dgm:t>
        <a:bodyPr/>
        <a:lstStyle/>
        <a:p>
          <a:endParaRPr lang="de-DE"/>
        </a:p>
      </dgm:t>
    </dgm:pt>
    <dgm:pt modelId="{4ED74C82-7499-4A2E-A0A1-093E23BB125C}" type="pres">
      <dgm:prSet presAssocID="{27B95186-0CF8-4077-B226-F0BAEA039571}" presName="hierChild3" presStyleCnt="0"/>
      <dgm:spPr/>
    </dgm:pt>
    <dgm:pt modelId="{893AECC2-960E-431F-806E-819E0A2626D4}" type="pres">
      <dgm:prSet presAssocID="{FE993D00-B3C7-4341-82CB-92113FE0F789}" presName="Name19" presStyleLbl="parChTrans1D3" presStyleIdx="3" presStyleCnt="4"/>
      <dgm:spPr/>
      <dgm:t>
        <a:bodyPr/>
        <a:lstStyle/>
        <a:p>
          <a:endParaRPr lang="de-DE"/>
        </a:p>
      </dgm:t>
    </dgm:pt>
    <dgm:pt modelId="{948F464A-B1D2-4E29-9AC4-244E5D3620F9}" type="pres">
      <dgm:prSet presAssocID="{CA60337F-0A59-47AD-B8F5-269997CF45BA}" presName="Name21" presStyleCnt="0"/>
      <dgm:spPr/>
    </dgm:pt>
    <dgm:pt modelId="{57FD943F-60BF-4B0C-AD8F-484A43D96522}" type="pres">
      <dgm:prSet presAssocID="{CA60337F-0A59-47AD-B8F5-269997CF45BA}" presName="level2Shape" presStyleLbl="node3" presStyleIdx="3" presStyleCnt="4" custLinFactNeighborX="-29088" custLinFactNeighborY="4476"/>
      <dgm:spPr/>
      <dgm:t>
        <a:bodyPr/>
        <a:lstStyle/>
        <a:p>
          <a:endParaRPr lang="de-DE"/>
        </a:p>
      </dgm:t>
    </dgm:pt>
    <dgm:pt modelId="{FD647B13-1E60-49B1-9D3C-A9C9E4C4832E}" type="pres">
      <dgm:prSet presAssocID="{CA60337F-0A59-47AD-B8F5-269997CF45BA}" presName="hierChild3" presStyleCnt="0"/>
      <dgm:spPr/>
    </dgm:pt>
    <dgm:pt modelId="{AFA2AABD-BCAF-4F6F-8D98-569DE19EB876}" type="pres">
      <dgm:prSet presAssocID="{3032CF37-7B8B-4FBF-A196-1CE46BE56B93}" presName="bgShapesFlow" presStyleCnt="0"/>
      <dgm:spPr/>
    </dgm:pt>
  </dgm:ptLst>
  <dgm:cxnLst>
    <dgm:cxn modelId="{E31201EA-27F7-452F-BCAE-A63E5A7A152E}" type="presOf" srcId="{A30B14BE-56D4-49F6-8B3A-9914CBC9EAB9}" destId="{CBAF4E11-67B8-45F3-B617-CF262BFEDC2C}" srcOrd="0" destOrd="0" presId="urn:microsoft.com/office/officeart/2005/8/layout/hierarchy6"/>
    <dgm:cxn modelId="{E5F5E357-6AEC-47BC-883F-6578B6A3E7BA}" type="presOf" srcId="{2D286EEA-9CCF-4B4E-8620-5E05C5048482}" destId="{3632E88E-92CA-48A1-86D5-2D2E3EA1D26A}" srcOrd="0" destOrd="0" presId="urn:microsoft.com/office/officeart/2005/8/layout/hierarchy6"/>
    <dgm:cxn modelId="{437BF392-838E-4A70-BA12-1E538E27A54C}" type="presOf" srcId="{350C218C-E00D-49DD-A87D-AEE4411CA69F}" destId="{98E428C4-8634-45C8-8AE9-3BAC4267F4CD}" srcOrd="0" destOrd="0" presId="urn:microsoft.com/office/officeart/2005/8/layout/hierarchy6"/>
    <dgm:cxn modelId="{1E1E1228-A776-4D64-98A2-2B4E153A61CA}" srcId="{2D286EEA-9CCF-4B4E-8620-5E05C5048482}" destId="{C3104BA9-734F-4556-8655-A4DAC45BF4A2}" srcOrd="1" destOrd="0" parTransId="{65A4FB50-406E-4DBC-8587-176518C47E65}" sibTransId="{C6DA4606-8035-448B-B7A3-F9E22DE76755}"/>
    <dgm:cxn modelId="{08510368-531B-4D1D-8C7B-5AE8B5FA5677}" type="presOf" srcId="{DF7380D2-FA32-4177-A6D3-DF4293AA74F2}" destId="{79B22129-8741-4CBB-9C5A-379ED7FFCFEC}" srcOrd="0" destOrd="0" presId="urn:microsoft.com/office/officeart/2005/8/layout/hierarchy6"/>
    <dgm:cxn modelId="{11D405F4-3DDD-42B3-8B81-3A30CBB70448}" type="presOf" srcId="{D0C1051C-7612-4CF2-A47C-3D91D60C53AB}" destId="{409E2789-75CE-4734-8803-8F6EABE5B288}" srcOrd="0" destOrd="0" presId="urn:microsoft.com/office/officeart/2005/8/layout/hierarchy6"/>
    <dgm:cxn modelId="{15E7DAF2-3191-4D93-B4BC-84852E77CEA4}" srcId="{3032CF37-7B8B-4FBF-A196-1CE46BE56B93}" destId="{2D286EEA-9CCF-4B4E-8620-5E05C5048482}" srcOrd="0" destOrd="0" parTransId="{016E6EA8-7E6E-4D82-B4CC-16C4BF0C7CEA}" sibTransId="{577F0215-2621-42E3-B7B2-0039BEE7AC41}"/>
    <dgm:cxn modelId="{D9D7DA8D-0015-4264-9551-00B8BC910E47}" srcId="{C3104BA9-734F-4556-8655-A4DAC45BF4A2}" destId="{27B95186-0CF8-4077-B226-F0BAEA039571}" srcOrd="0" destOrd="0" parTransId="{39C4F047-CE58-4CFF-ACCF-EDCE32ED1789}" sibTransId="{EB908CBE-942F-49C1-B922-2D564D8B3BCF}"/>
    <dgm:cxn modelId="{F4536DB4-1F01-4354-A0C7-19EC15AF8583}" srcId="{2D286EEA-9CCF-4B4E-8620-5E05C5048482}" destId="{A30B14BE-56D4-49F6-8B3A-9914CBC9EAB9}" srcOrd="0" destOrd="0" parTransId="{2473F0D2-1799-41CD-A471-72CC3B75ADBB}" sibTransId="{345F2DC8-88ED-405F-B666-9D451535C86D}"/>
    <dgm:cxn modelId="{8F69977E-446A-425E-A004-DC8C71545CCB}" type="presOf" srcId="{CA60337F-0A59-47AD-B8F5-269997CF45BA}" destId="{57FD943F-60BF-4B0C-AD8F-484A43D96522}" srcOrd="0" destOrd="0" presId="urn:microsoft.com/office/officeart/2005/8/layout/hierarchy6"/>
    <dgm:cxn modelId="{E14D624C-9326-4C3F-B301-6CB6334A034B}" type="presOf" srcId="{C3104BA9-734F-4556-8655-A4DAC45BF4A2}" destId="{D084777D-BBCE-42B2-927D-DAEA8D1860F7}" srcOrd="0" destOrd="0" presId="urn:microsoft.com/office/officeart/2005/8/layout/hierarchy6"/>
    <dgm:cxn modelId="{B02570EC-FE08-4D00-9EAC-28D7C04EA585}" type="presOf" srcId="{3032CF37-7B8B-4FBF-A196-1CE46BE56B93}" destId="{248B15AD-BC54-4FC4-AAA8-9C52A200760C}" srcOrd="0" destOrd="0" presId="urn:microsoft.com/office/officeart/2005/8/layout/hierarchy6"/>
    <dgm:cxn modelId="{FE114E4B-A41F-4DF8-B4DC-00B23EB70AF9}" srcId="{A30B14BE-56D4-49F6-8B3A-9914CBC9EAB9}" destId="{350C218C-E00D-49DD-A87D-AEE4411CA69F}" srcOrd="0" destOrd="0" parTransId="{85BC800F-624F-4DAD-8C73-4E5011D7C7F1}" sibTransId="{82950A5E-9222-457C-8B7A-AC1DAC881F2B}"/>
    <dgm:cxn modelId="{C6A1E74C-08E1-4FB3-BE06-07F7CDB537B7}" type="presOf" srcId="{27B95186-0CF8-4077-B226-F0BAEA039571}" destId="{45C30750-77F1-4B9F-AB31-60ABABCEA525}" srcOrd="0" destOrd="0" presId="urn:microsoft.com/office/officeart/2005/8/layout/hierarchy6"/>
    <dgm:cxn modelId="{9C502C92-F427-4ACE-B0CE-50D8D69DF302}" type="presOf" srcId="{FE993D00-B3C7-4341-82CB-92113FE0F789}" destId="{893AECC2-960E-431F-806E-819E0A2626D4}" srcOrd="0" destOrd="0" presId="urn:microsoft.com/office/officeart/2005/8/layout/hierarchy6"/>
    <dgm:cxn modelId="{A56B1F66-B9C9-4F7A-BC44-9F25AA7D969C}" type="presOf" srcId="{65A4FB50-406E-4DBC-8587-176518C47E65}" destId="{942DCCE6-C1CF-40FA-8785-253272CD1ABB}" srcOrd="0" destOrd="0" presId="urn:microsoft.com/office/officeart/2005/8/layout/hierarchy6"/>
    <dgm:cxn modelId="{59FD2DD7-414E-4277-BBAD-CA0A4A85B527}" srcId="{C3104BA9-734F-4556-8655-A4DAC45BF4A2}" destId="{CA60337F-0A59-47AD-B8F5-269997CF45BA}" srcOrd="1" destOrd="0" parTransId="{FE993D00-B3C7-4341-82CB-92113FE0F789}" sibTransId="{E18E504D-A7C6-42CF-ACC9-1AC05883333A}"/>
    <dgm:cxn modelId="{A9E378A8-38EB-4480-964A-B29443FE1BF4}" type="presOf" srcId="{2473F0D2-1799-41CD-A471-72CC3B75ADBB}" destId="{5598F3D7-CA86-4747-9E08-CFFD7380B0BE}" srcOrd="0" destOrd="0" presId="urn:microsoft.com/office/officeart/2005/8/layout/hierarchy6"/>
    <dgm:cxn modelId="{30921886-FD02-4ACC-B9C5-6751152B5CFF}" type="presOf" srcId="{39C4F047-CE58-4CFF-ACCF-EDCE32ED1789}" destId="{E9702D23-9AA0-470D-ACD1-0030EEEC35F1}" srcOrd="0" destOrd="0" presId="urn:microsoft.com/office/officeart/2005/8/layout/hierarchy6"/>
    <dgm:cxn modelId="{F12B4560-9F1B-48B6-B3E1-2CE54FE7F6AC}" type="presOf" srcId="{85BC800F-624F-4DAD-8C73-4E5011D7C7F1}" destId="{B56C3B2D-0988-4A9F-A3E8-F4741C0D187B}" srcOrd="0" destOrd="0" presId="urn:microsoft.com/office/officeart/2005/8/layout/hierarchy6"/>
    <dgm:cxn modelId="{164B0EE9-9FF3-4C3B-96CB-4D7811E2F10C}" srcId="{A30B14BE-56D4-49F6-8B3A-9914CBC9EAB9}" destId="{DF7380D2-FA32-4177-A6D3-DF4293AA74F2}" srcOrd="1" destOrd="0" parTransId="{D0C1051C-7612-4CF2-A47C-3D91D60C53AB}" sibTransId="{E6DC906A-7053-45AE-B250-6D34D5915DFC}"/>
    <dgm:cxn modelId="{71C632C3-3855-4ABA-9341-CA3E8AA6743A}" type="presParOf" srcId="{248B15AD-BC54-4FC4-AAA8-9C52A200760C}" destId="{F4E844FD-B60D-41CF-8C39-F19997364BB5}" srcOrd="0" destOrd="0" presId="urn:microsoft.com/office/officeart/2005/8/layout/hierarchy6"/>
    <dgm:cxn modelId="{E38B7F6B-A076-414F-98E2-493351E818DB}" type="presParOf" srcId="{F4E844FD-B60D-41CF-8C39-F19997364BB5}" destId="{73F03F7E-AA1A-44E3-82F9-0ACF3F0CBACF}" srcOrd="0" destOrd="0" presId="urn:microsoft.com/office/officeart/2005/8/layout/hierarchy6"/>
    <dgm:cxn modelId="{B93C0985-8ADD-4DE6-98AB-F9814145A581}" type="presParOf" srcId="{73F03F7E-AA1A-44E3-82F9-0ACF3F0CBACF}" destId="{EF6D1865-28FB-40FE-9EE0-3E97AB472DEB}" srcOrd="0" destOrd="0" presId="urn:microsoft.com/office/officeart/2005/8/layout/hierarchy6"/>
    <dgm:cxn modelId="{B95CCACE-7AE6-4993-AF18-D799D5B6C503}" type="presParOf" srcId="{EF6D1865-28FB-40FE-9EE0-3E97AB472DEB}" destId="{3632E88E-92CA-48A1-86D5-2D2E3EA1D26A}" srcOrd="0" destOrd="0" presId="urn:microsoft.com/office/officeart/2005/8/layout/hierarchy6"/>
    <dgm:cxn modelId="{FF805773-E721-438B-820B-FBDA32FDC35C}" type="presParOf" srcId="{EF6D1865-28FB-40FE-9EE0-3E97AB472DEB}" destId="{34B417BB-9457-4F04-996B-5D5326C53E97}" srcOrd="1" destOrd="0" presId="urn:microsoft.com/office/officeart/2005/8/layout/hierarchy6"/>
    <dgm:cxn modelId="{FAFC8997-72C8-4427-AA5F-53F10444EA2D}" type="presParOf" srcId="{34B417BB-9457-4F04-996B-5D5326C53E97}" destId="{5598F3D7-CA86-4747-9E08-CFFD7380B0BE}" srcOrd="0" destOrd="0" presId="urn:microsoft.com/office/officeart/2005/8/layout/hierarchy6"/>
    <dgm:cxn modelId="{82F66386-AC29-46B5-9649-217C83ABF3C6}" type="presParOf" srcId="{34B417BB-9457-4F04-996B-5D5326C53E97}" destId="{B16E4C3D-FD96-43A5-993D-C3C5862F268F}" srcOrd="1" destOrd="0" presId="urn:microsoft.com/office/officeart/2005/8/layout/hierarchy6"/>
    <dgm:cxn modelId="{06D3E35C-54DD-442B-858E-B56178412ABC}" type="presParOf" srcId="{B16E4C3D-FD96-43A5-993D-C3C5862F268F}" destId="{CBAF4E11-67B8-45F3-B617-CF262BFEDC2C}" srcOrd="0" destOrd="0" presId="urn:microsoft.com/office/officeart/2005/8/layout/hierarchy6"/>
    <dgm:cxn modelId="{E4C706C7-9F68-4C4B-A177-BEF210E2524B}" type="presParOf" srcId="{B16E4C3D-FD96-43A5-993D-C3C5862F268F}" destId="{B70D54F4-578D-4F26-A121-2D034FE3CC32}" srcOrd="1" destOrd="0" presId="urn:microsoft.com/office/officeart/2005/8/layout/hierarchy6"/>
    <dgm:cxn modelId="{9EAF5620-9E36-4E90-BFEB-934B9B3C496D}" type="presParOf" srcId="{B70D54F4-578D-4F26-A121-2D034FE3CC32}" destId="{B56C3B2D-0988-4A9F-A3E8-F4741C0D187B}" srcOrd="0" destOrd="0" presId="urn:microsoft.com/office/officeart/2005/8/layout/hierarchy6"/>
    <dgm:cxn modelId="{7E260D4A-04C8-4E85-9E34-AFCE29EF9A4E}" type="presParOf" srcId="{B70D54F4-578D-4F26-A121-2D034FE3CC32}" destId="{E4C8DD95-FFB4-4961-A51D-03B91AD3FB88}" srcOrd="1" destOrd="0" presId="urn:microsoft.com/office/officeart/2005/8/layout/hierarchy6"/>
    <dgm:cxn modelId="{4CB0E6AD-FF46-4106-B2F4-B27922EBF683}" type="presParOf" srcId="{E4C8DD95-FFB4-4961-A51D-03B91AD3FB88}" destId="{98E428C4-8634-45C8-8AE9-3BAC4267F4CD}" srcOrd="0" destOrd="0" presId="urn:microsoft.com/office/officeart/2005/8/layout/hierarchy6"/>
    <dgm:cxn modelId="{59F86DAB-049A-42A9-BD65-C85503825782}" type="presParOf" srcId="{E4C8DD95-FFB4-4961-A51D-03B91AD3FB88}" destId="{C16BCED5-CA43-4504-9B21-17702F41D916}" srcOrd="1" destOrd="0" presId="urn:microsoft.com/office/officeart/2005/8/layout/hierarchy6"/>
    <dgm:cxn modelId="{ECB279CC-1D97-4035-813D-23005E804375}" type="presParOf" srcId="{B70D54F4-578D-4F26-A121-2D034FE3CC32}" destId="{409E2789-75CE-4734-8803-8F6EABE5B288}" srcOrd="2" destOrd="0" presId="urn:microsoft.com/office/officeart/2005/8/layout/hierarchy6"/>
    <dgm:cxn modelId="{3FC28E34-43CB-40C6-B1A1-E9761678B018}" type="presParOf" srcId="{B70D54F4-578D-4F26-A121-2D034FE3CC32}" destId="{104EE044-92B8-4990-9767-57F66FBE709E}" srcOrd="3" destOrd="0" presId="urn:microsoft.com/office/officeart/2005/8/layout/hierarchy6"/>
    <dgm:cxn modelId="{A5804AE3-FD47-4116-A527-765F28B1F248}" type="presParOf" srcId="{104EE044-92B8-4990-9767-57F66FBE709E}" destId="{79B22129-8741-4CBB-9C5A-379ED7FFCFEC}" srcOrd="0" destOrd="0" presId="urn:microsoft.com/office/officeart/2005/8/layout/hierarchy6"/>
    <dgm:cxn modelId="{FE922E79-0A9A-4F75-8708-DD3190923490}" type="presParOf" srcId="{104EE044-92B8-4990-9767-57F66FBE709E}" destId="{4167628A-A425-414C-B64F-B6A4912F4D1C}" srcOrd="1" destOrd="0" presId="urn:microsoft.com/office/officeart/2005/8/layout/hierarchy6"/>
    <dgm:cxn modelId="{0C24CD2D-BF89-4B41-B174-8B777E50560C}" type="presParOf" srcId="{34B417BB-9457-4F04-996B-5D5326C53E97}" destId="{942DCCE6-C1CF-40FA-8785-253272CD1ABB}" srcOrd="2" destOrd="0" presId="urn:microsoft.com/office/officeart/2005/8/layout/hierarchy6"/>
    <dgm:cxn modelId="{D52517A4-C1E6-457C-9DE4-ACB8155420B3}" type="presParOf" srcId="{34B417BB-9457-4F04-996B-5D5326C53E97}" destId="{63F0EE3C-A570-418E-B41A-B7F86447ECA6}" srcOrd="3" destOrd="0" presId="urn:microsoft.com/office/officeart/2005/8/layout/hierarchy6"/>
    <dgm:cxn modelId="{8E74B95F-7BCF-472E-95A0-8FEBCB737515}" type="presParOf" srcId="{63F0EE3C-A570-418E-B41A-B7F86447ECA6}" destId="{D084777D-BBCE-42B2-927D-DAEA8D1860F7}" srcOrd="0" destOrd="0" presId="urn:microsoft.com/office/officeart/2005/8/layout/hierarchy6"/>
    <dgm:cxn modelId="{5C0C0B37-82F0-4736-9703-2E2F2EB8C4E8}" type="presParOf" srcId="{63F0EE3C-A570-418E-B41A-B7F86447ECA6}" destId="{1F50258C-31C9-4643-86B1-D7D7EA1DBE90}" srcOrd="1" destOrd="0" presId="urn:microsoft.com/office/officeart/2005/8/layout/hierarchy6"/>
    <dgm:cxn modelId="{7EEC289B-BD17-4CAC-8DC6-40B545087245}" type="presParOf" srcId="{1F50258C-31C9-4643-86B1-D7D7EA1DBE90}" destId="{E9702D23-9AA0-470D-ACD1-0030EEEC35F1}" srcOrd="0" destOrd="0" presId="urn:microsoft.com/office/officeart/2005/8/layout/hierarchy6"/>
    <dgm:cxn modelId="{B03B95B3-BEF3-4B37-8D44-3F329941C098}" type="presParOf" srcId="{1F50258C-31C9-4643-86B1-D7D7EA1DBE90}" destId="{CE8447A6-A61B-4C5B-8706-1311FB263CD8}" srcOrd="1" destOrd="0" presId="urn:microsoft.com/office/officeart/2005/8/layout/hierarchy6"/>
    <dgm:cxn modelId="{8575E320-065A-4D6C-B7AE-BCF08A051FA8}" type="presParOf" srcId="{CE8447A6-A61B-4C5B-8706-1311FB263CD8}" destId="{45C30750-77F1-4B9F-AB31-60ABABCEA525}" srcOrd="0" destOrd="0" presId="urn:microsoft.com/office/officeart/2005/8/layout/hierarchy6"/>
    <dgm:cxn modelId="{09A8083D-AFBE-44A7-A853-573816B7EE77}" type="presParOf" srcId="{CE8447A6-A61B-4C5B-8706-1311FB263CD8}" destId="{4ED74C82-7499-4A2E-A0A1-093E23BB125C}" srcOrd="1" destOrd="0" presId="urn:microsoft.com/office/officeart/2005/8/layout/hierarchy6"/>
    <dgm:cxn modelId="{26E24D68-806C-4E81-8972-87658A304F98}" type="presParOf" srcId="{1F50258C-31C9-4643-86B1-D7D7EA1DBE90}" destId="{893AECC2-960E-431F-806E-819E0A2626D4}" srcOrd="2" destOrd="0" presId="urn:microsoft.com/office/officeart/2005/8/layout/hierarchy6"/>
    <dgm:cxn modelId="{94C7332B-0D28-4F78-912B-E6276EA99536}" type="presParOf" srcId="{1F50258C-31C9-4643-86B1-D7D7EA1DBE90}" destId="{948F464A-B1D2-4E29-9AC4-244E5D3620F9}" srcOrd="3" destOrd="0" presId="urn:microsoft.com/office/officeart/2005/8/layout/hierarchy6"/>
    <dgm:cxn modelId="{BDA50856-1966-4AA2-B59B-C651F6FE7231}" type="presParOf" srcId="{948F464A-B1D2-4E29-9AC4-244E5D3620F9}" destId="{57FD943F-60BF-4B0C-AD8F-484A43D96522}" srcOrd="0" destOrd="0" presId="urn:microsoft.com/office/officeart/2005/8/layout/hierarchy6"/>
    <dgm:cxn modelId="{F9765D01-8D69-48FF-AB3B-76CE0E012496}" type="presParOf" srcId="{948F464A-B1D2-4E29-9AC4-244E5D3620F9}" destId="{FD647B13-1E60-49B1-9D3C-A9C9E4C4832E}" srcOrd="1" destOrd="0" presId="urn:microsoft.com/office/officeart/2005/8/layout/hierarchy6"/>
    <dgm:cxn modelId="{8392668D-7F25-4F4A-BCFF-6CD593F0E37A}" type="presParOf" srcId="{248B15AD-BC54-4FC4-AAA8-9C52A200760C}" destId="{AFA2AABD-BCAF-4F6F-8D98-569DE19EB87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CB5A2E-F0D8-4D90-B5C8-7784C389FC7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FF61AB42-6849-4631-9EEE-8BA0F6073E74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800" b="1" dirty="0"/>
            <a:t>Immaterial </a:t>
          </a:r>
          <a:r>
            <a:rPr lang="de-DE" sz="2800" b="1" dirty="0" err="1"/>
            <a:t>Employee</a:t>
          </a:r>
          <a:r>
            <a:rPr lang="de-DE" sz="2800" b="1" dirty="0"/>
            <a:t> </a:t>
          </a:r>
          <a:r>
            <a:rPr lang="de-DE" sz="2800" b="1" dirty="0" err="1"/>
            <a:t>Participation</a:t>
          </a:r>
          <a:endParaRPr lang="de-DE" sz="2800" b="1" dirty="0"/>
        </a:p>
      </dgm:t>
    </dgm:pt>
    <dgm:pt modelId="{A7E67381-9258-4FFC-9D03-6105D06B26AD}" type="parTrans" cxnId="{5E905198-EF0E-4850-81BE-E9BBB3800270}">
      <dgm:prSet/>
      <dgm:spPr/>
      <dgm:t>
        <a:bodyPr/>
        <a:lstStyle/>
        <a:p>
          <a:endParaRPr lang="de-DE"/>
        </a:p>
      </dgm:t>
    </dgm:pt>
    <dgm:pt modelId="{3797377E-DA45-4025-8350-E1BFCA961654}" type="sibTrans" cxnId="{5E905198-EF0E-4850-81BE-E9BBB3800270}">
      <dgm:prSet/>
      <dgm:spPr/>
      <dgm:t>
        <a:bodyPr/>
        <a:lstStyle/>
        <a:p>
          <a:endParaRPr lang="de-DE"/>
        </a:p>
      </dgm:t>
    </dgm:pt>
    <dgm:pt modelId="{BE6E6534-138F-4036-90BA-FB7E8011D081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By </a:t>
          </a:r>
          <a:r>
            <a:rPr lang="de-DE" sz="2400" dirty="0" err="1"/>
            <a:t>law</a:t>
          </a:r>
          <a:r>
            <a:rPr lang="de-DE" sz="2400" dirty="0"/>
            <a:t> </a:t>
          </a:r>
        </a:p>
        <a:p>
          <a:r>
            <a:rPr lang="de-DE" sz="2400" dirty="0"/>
            <a:t>(</a:t>
          </a:r>
          <a:r>
            <a:rPr lang="de-DE" sz="2400" dirty="0" err="1"/>
            <a:t>Codetermination</a:t>
          </a:r>
          <a:r>
            <a:rPr lang="de-DE" sz="2400" dirty="0"/>
            <a:t>)</a:t>
          </a:r>
        </a:p>
      </dgm:t>
    </dgm:pt>
    <dgm:pt modelId="{CF684018-C272-4D2E-ADF6-A2A0DED03F65}" type="parTrans" cxnId="{50702A56-1A35-4AC2-A556-E2233384DB93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A666A798-FE85-4C85-9750-B18C30A53EA1}" type="sibTrans" cxnId="{50702A56-1A35-4AC2-A556-E2233384DB93}">
      <dgm:prSet/>
      <dgm:spPr/>
      <dgm:t>
        <a:bodyPr/>
        <a:lstStyle/>
        <a:p>
          <a:endParaRPr lang="de-DE"/>
        </a:p>
      </dgm:t>
    </dgm:pt>
    <dgm:pt modelId="{90DE605B-ECD5-42A8-8A1D-87939D847BDF}">
      <dgm:prSet phldrT="[Text]" custT="1"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By Management </a:t>
          </a:r>
        </a:p>
        <a:p>
          <a:r>
            <a:rPr lang="de-DE" sz="2400" dirty="0" err="1"/>
            <a:t>Decision</a:t>
          </a:r>
          <a:endParaRPr lang="de-DE" sz="2400" dirty="0"/>
        </a:p>
      </dgm:t>
    </dgm:pt>
    <dgm:pt modelId="{D61F68DE-D5C9-4458-AB16-29E5DD0F30FE}" type="parTrans" cxnId="{D548007A-12E8-4FA5-B875-60ACAC32EB7F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2A46E142-8531-48A5-A1CB-7594BEBE30EF}" type="sibTrans" cxnId="{D548007A-12E8-4FA5-B875-60ACAC32EB7F}">
      <dgm:prSet/>
      <dgm:spPr/>
      <dgm:t>
        <a:bodyPr/>
        <a:lstStyle/>
        <a:p>
          <a:endParaRPr lang="de-DE"/>
        </a:p>
      </dgm:t>
    </dgm:pt>
    <dgm:pt modelId="{03629767-104E-4CB3-A375-B155AB975973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Integration </a:t>
          </a:r>
          <a:r>
            <a:rPr lang="de-DE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into</a:t>
          </a:r>
          <a:r>
            <a:rPr lang="de-DE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de-DE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Decision-making</a:t>
          </a:r>
          <a:r>
            <a:rPr lang="de-DE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de-DE" b="1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Processes</a:t>
          </a:r>
          <a:endParaRPr lang="de-DE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CB6FA843-5F3C-49EA-9A0D-9900C4E2558C}" type="parTrans" cxnId="{7672ADA6-C1CE-4315-A484-135092F68A7A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C36875D1-74AE-4A61-8B80-88D13FFBCBF4}" type="sibTrans" cxnId="{7672ADA6-C1CE-4315-A484-135092F68A7A}">
      <dgm:prSet/>
      <dgm:spPr/>
      <dgm:t>
        <a:bodyPr/>
        <a:lstStyle/>
        <a:p>
          <a:endParaRPr lang="de-DE"/>
        </a:p>
      </dgm:t>
    </dgm:pt>
    <dgm:pt modelId="{EDDEBA94-F5E2-4422-BE8E-9B408FA192E9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Integration </a:t>
          </a:r>
          <a:r>
            <a:rPr lang="de-DE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into</a:t>
          </a:r>
          <a:r>
            <a:rPr lang="de-DE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de-DE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the</a:t>
          </a:r>
          <a:r>
            <a:rPr lang="de-DE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Flow </a:t>
          </a:r>
          <a:r>
            <a:rPr lang="de-DE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of</a:t>
          </a:r>
          <a:r>
            <a:rPr lang="de-DE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Information</a:t>
          </a:r>
        </a:p>
      </dgm:t>
    </dgm:pt>
    <dgm:pt modelId="{4380501B-A5AF-40C1-BFB3-855DA573600F}" type="parTrans" cxnId="{333FA56D-5ECD-4CBA-A96E-E0AEC730F8F6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30D1ACF0-68BF-4CCE-9DE9-1BC27C4C35FB}" type="sibTrans" cxnId="{333FA56D-5ECD-4CBA-A96E-E0AEC730F8F6}">
      <dgm:prSet/>
      <dgm:spPr/>
      <dgm:t>
        <a:bodyPr/>
        <a:lstStyle/>
        <a:p>
          <a:endParaRPr lang="de-DE"/>
        </a:p>
      </dgm:t>
    </dgm:pt>
    <dgm:pt modelId="{C0749E62-2B7F-4E64-AF0C-74F4B883640B}" type="pres">
      <dgm:prSet presAssocID="{2CCB5A2E-F0D8-4D90-B5C8-7784C389FC7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7C14BFFC-03E3-4998-9AE4-6738C9DC4D16}" type="pres">
      <dgm:prSet presAssocID="{FF61AB42-6849-4631-9EEE-8BA0F6073E74}" presName="hierRoot1" presStyleCnt="0"/>
      <dgm:spPr/>
    </dgm:pt>
    <dgm:pt modelId="{595E3BC8-B0A1-4210-98DE-AC41D20719DF}" type="pres">
      <dgm:prSet presAssocID="{FF61AB42-6849-4631-9EEE-8BA0F6073E74}" presName="composite" presStyleCnt="0"/>
      <dgm:spPr/>
    </dgm:pt>
    <dgm:pt modelId="{5587F4CB-8AFC-446A-85A0-1C8C7198CFEF}" type="pres">
      <dgm:prSet presAssocID="{FF61AB42-6849-4631-9EEE-8BA0F6073E74}" presName="background" presStyleLbl="node0" presStyleIdx="0" presStyleCnt="1"/>
      <dgm:spPr>
        <a:solidFill>
          <a:schemeClr val="accent1">
            <a:lumMod val="75000"/>
          </a:schemeClr>
        </a:solidFill>
      </dgm:spPr>
    </dgm:pt>
    <dgm:pt modelId="{5F1F4BDB-FEAF-484B-9DE9-FCC8AB7D8A1D}" type="pres">
      <dgm:prSet presAssocID="{FF61AB42-6849-4631-9EEE-8BA0F6073E74}" presName="text" presStyleLbl="fgAcc0" presStyleIdx="0" presStyleCnt="1" custScaleX="326542" custScaleY="10331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632E745D-71EB-4AA0-AF26-BDCC677B49A9}" type="pres">
      <dgm:prSet presAssocID="{FF61AB42-6849-4631-9EEE-8BA0F6073E74}" presName="hierChild2" presStyleCnt="0"/>
      <dgm:spPr/>
    </dgm:pt>
    <dgm:pt modelId="{CCEE8AF0-20C5-419F-8B21-B93ED25543A6}" type="pres">
      <dgm:prSet presAssocID="{CF684018-C272-4D2E-ADF6-A2A0DED03F65}" presName="Name10" presStyleLbl="parChTrans1D2" presStyleIdx="0" presStyleCnt="2"/>
      <dgm:spPr/>
      <dgm:t>
        <a:bodyPr/>
        <a:lstStyle/>
        <a:p>
          <a:endParaRPr lang="de-DE"/>
        </a:p>
      </dgm:t>
    </dgm:pt>
    <dgm:pt modelId="{E72C53B2-7B94-4F35-87A0-C806AD806A98}" type="pres">
      <dgm:prSet presAssocID="{BE6E6534-138F-4036-90BA-FB7E8011D081}" presName="hierRoot2" presStyleCnt="0"/>
      <dgm:spPr/>
    </dgm:pt>
    <dgm:pt modelId="{89E52EDE-A066-45DE-A929-DED22557ACB2}" type="pres">
      <dgm:prSet presAssocID="{BE6E6534-138F-4036-90BA-FB7E8011D081}" presName="composite2" presStyleCnt="0"/>
      <dgm:spPr/>
    </dgm:pt>
    <dgm:pt modelId="{9653B4F7-19A4-4207-8FD7-D56336EC7BE9}" type="pres">
      <dgm:prSet presAssocID="{BE6E6534-138F-4036-90BA-FB7E8011D081}" presName="background2" presStyleLbl="node2" presStyleIdx="0" presStyleCnt="2"/>
      <dgm:spPr>
        <a:solidFill>
          <a:schemeClr val="accent1">
            <a:lumMod val="75000"/>
          </a:schemeClr>
        </a:solidFill>
      </dgm:spPr>
    </dgm:pt>
    <dgm:pt modelId="{4AA15F79-3527-4CB6-9D3A-280BC6EDF1A4}" type="pres">
      <dgm:prSet presAssocID="{BE6E6534-138F-4036-90BA-FB7E8011D081}" presName="text2" presStyleLbl="fgAcc2" presStyleIdx="0" presStyleCnt="2" custScaleX="181123" custScaleY="10904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BC1ADCF4-5311-49E1-9F3F-2529925AE6E1}" type="pres">
      <dgm:prSet presAssocID="{BE6E6534-138F-4036-90BA-FB7E8011D081}" presName="hierChild3" presStyleCnt="0"/>
      <dgm:spPr/>
    </dgm:pt>
    <dgm:pt modelId="{9659BCE2-EEB9-45D8-B821-2F91D3A57B33}" type="pres">
      <dgm:prSet presAssocID="{D61F68DE-D5C9-4458-AB16-29E5DD0F30FE}" presName="Name10" presStyleLbl="parChTrans1D2" presStyleIdx="1" presStyleCnt="2"/>
      <dgm:spPr/>
      <dgm:t>
        <a:bodyPr/>
        <a:lstStyle/>
        <a:p>
          <a:endParaRPr lang="de-DE"/>
        </a:p>
      </dgm:t>
    </dgm:pt>
    <dgm:pt modelId="{DE8F9FE3-CF77-4478-8CC5-6BC615712199}" type="pres">
      <dgm:prSet presAssocID="{90DE605B-ECD5-42A8-8A1D-87939D847BDF}" presName="hierRoot2" presStyleCnt="0"/>
      <dgm:spPr/>
    </dgm:pt>
    <dgm:pt modelId="{57DD9C69-8E26-4357-BE81-DA65E207CB1C}" type="pres">
      <dgm:prSet presAssocID="{90DE605B-ECD5-42A8-8A1D-87939D847BDF}" presName="composite2" presStyleCnt="0"/>
      <dgm:spPr/>
    </dgm:pt>
    <dgm:pt modelId="{A6CECCF1-31E4-4ACB-BD60-224F8F724F0D}" type="pres">
      <dgm:prSet presAssocID="{90DE605B-ECD5-42A8-8A1D-87939D847BDF}" presName="background2" presStyleLbl="node2" presStyleIdx="1" presStyleCnt="2"/>
      <dgm:spPr>
        <a:solidFill>
          <a:schemeClr val="accent1">
            <a:lumMod val="75000"/>
          </a:schemeClr>
        </a:solidFill>
      </dgm:spPr>
    </dgm:pt>
    <dgm:pt modelId="{D1E07B4F-E182-4B1A-86E9-B7A342C05B19}" type="pres">
      <dgm:prSet presAssocID="{90DE605B-ECD5-42A8-8A1D-87939D847BDF}" presName="text2" presStyleLbl="fgAcc2" presStyleIdx="1" presStyleCnt="2" custScaleX="172381" custScaleY="107227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5636A717-33B8-4C9B-8B47-877893E1337A}" type="pres">
      <dgm:prSet presAssocID="{90DE605B-ECD5-42A8-8A1D-87939D847BDF}" presName="hierChild3" presStyleCnt="0"/>
      <dgm:spPr/>
    </dgm:pt>
    <dgm:pt modelId="{A75D381B-203E-4AF0-9D96-C6EA441C4EEA}" type="pres">
      <dgm:prSet presAssocID="{CB6FA843-5F3C-49EA-9A0D-9900C4E2558C}" presName="Name17" presStyleLbl="parChTrans1D3" presStyleIdx="0" presStyleCnt="2"/>
      <dgm:spPr/>
      <dgm:t>
        <a:bodyPr/>
        <a:lstStyle/>
        <a:p>
          <a:endParaRPr lang="de-DE"/>
        </a:p>
      </dgm:t>
    </dgm:pt>
    <dgm:pt modelId="{0CE9B24A-5534-4711-9350-C1C57FF3B268}" type="pres">
      <dgm:prSet presAssocID="{03629767-104E-4CB3-A375-B155AB975973}" presName="hierRoot3" presStyleCnt="0"/>
      <dgm:spPr/>
    </dgm:pt>
    <dgm:pt modelId="{24F17055-863B-4B08-95A2-E3A93484A935}" type="pres">
      <dgm:prSet presAssocID="{03629767-104E-4CB3-A375-B155AB975973}" presName="composite3" presStyleCnt="0"/>
      <dgm:spPr/>
    </dgm:pt>
    <dgm:pt modelId="{C0805FBE-9C24-4520-A3E0-6F4AFBCE5CC1}" type="pres">
      <dgm:prSet presAssocID="{03629767-104E-4CB3-A375-B155AB975973}" presName="background3" presStyleLbl="node3" presStyleIdx="0" presStyleCnt="2"/>
      <dgm:spPr>
        <a:solidFill>
          <a:schemeClr val="accent1">
            <a:lumMod val="75000"/>
          </a:schemeClr>
        </a:solidFill>
      </dgm:spPr>
    </dgm:pt>
    <dgm:pt modelId="{8DBCCB51-0EE9-4CA3-9ACE-AA08E42C4813}" type="pres">
      <dgm:prSet presAssocID="{03629767-104E-4CB3-A375-B155AB975973}" presName="text3" presStyleLbl="fgAcc3" presStyleIdx="0" presStyleCnt="2" custScaleX="158511" custScaleY="13432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8EABB711-BDF5-4DDB-984B-4C085D8BEC21}" type="pres">
      <dgm:prSet presAssocID="{03629767-104E-4CB3-A375-B155AB975973}" presName="hierChild4" presStyleCnt="0"/>
      <dgm:spPr/>
    </dgm:pt>
    <dgm:pt modelId="{CAF7B09D-6613-4D69-9657-678AC91A329C}" type="pres">
      <dgm:prSet presAssocID="{4380501B-A5AF-40C1-BFB3-855DA573600F}" presName="Name17" presStyleLbl="parChTrans1D3" presStyleIdx="1" presStyleCnt="2"/>
      <dgm:spPr/>
      <dgm:t>
        <a:bodyPr/>
        <a:lstStyle/>
        <a:p>
          <a:endParaRPr lang="de-DE"/>
        </a:p>
      </dgm:t>
    </dgm:pt>
    <dgm:pt modelId="{8CEC1858-F211-47DF-92D2-64A1041F8608}" type="pres">
      <dgm:prSet presAssocID="{EDDEBA94-F5E2-4422-BE8E-9B408FA192E9}" presName="hierRoot3" presStyleCnt="0"/>
      <dgm:spPr/>
    </dgm:pt>
    <dgm:pt modelId="{9E7CFEF5-6029-48D3-99FC-42A7A6143F09}" type="pres">
      <dgm:prSet presAssocID="{EDDEBA94-F5E2-4422-BE8E-9B408FA192E9}" presName="composite3" presStyleCnt="0"/>
      <dgm:spPr/>
    </dgm:pt>
    <dgm:pt modelId="{CE3D98B5-1623-48B8-9534-C8B7E3864D56}" type="pres">
      <dgm:prSet presAssocID="{EDDEBA94-F5E2-4422-BE8E-9B408FA192E9}" presName="background3" presStyleLbl="node3" presStyleIdx="1" presStyleCnt="2"/>
      <dgm:spPr>
        <a:solidFill>
          <a:schemeClr val="accent1">
            <a:lumMod val="75000"/>
          </a:schemeClr>
        </a:solidFill>
      </dgm:spPr>
    </dgm:pt>
    <dgm:pt modelId="{DF67DF57-CA07-4102-82CC-1AEC0D9107FB}" type="pres">
      <dgm:prSet presAssocID="{EDDEBA94-F5E2-4422-BE8E-9B408FA192E9}" presName="text3" presStyleLbl="fgAcc3" presStyleIdx="1" presStyleCnt="2" custScaleX="160465" custScaleY="14026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5CB1F17-32E2-4930-982E-F207EE22FE3A}" type="pres">
      <dgm:prSet presAssocID="{EDDEBA94-F5E2-4422-BE8E-9B408FA192E9}" presName="hierChild4" presStyleCnt="0"/>
      <dgm:spPr/>
    </dgm:pt>
  </dgm:ptLst>
  <dgm:cxnLst>
    <dgm:cxn modelId="{609046DC-CB53-4CFD-AB40-EA4CB6F81B22}" type="presOf" srcId="{CB6FA843-5F3C-49EA-9A0D-9900C4E2558C}" destId="{A75D381B-203E-4AF0-9D96-C6EA441C4EEA}" srcOrd="0" destOrd="0" presId="urn:microsoft.com/office/officeart/2005/8/layout/hierarchy1"/>
    <dgm:cxn modelId="{7A0D5A5D-A44E-494A-AA17-9314CD4F505D}" type="presOf" srcId="{EDDEBA94-F5E2-4422-BE8E-9B408FA192E9}" destId="{DF67DF57-CA07-4102-82CC-1AEC0D9107FB}" srcOrd="0" destOrd="0" presId="urn:microsoft.com/office/officeart/2005/8/layout/hierarchy1"/>
    <dgm:cxn modelId="{5E905198-EF0E-4850-81BE-E9BBB3800270}" srcId="{2CCB5A2E-F0D8-4D90-B5C8-7784C389FC74}" destId="{FF61AB42-6849-4631-9EEE-8BA0F6073E74}" srcOrd="0" destOrd="0" parTransId="{A7E67381-9258-4FFC-9D03-6105D06B26AD}" sibTransId="{3797377E-DA45-4025-8350-E1BFCA961654}"/>
    <dgm:cxn modelId="{DA3E36CD-6530-407D-A700-C40AE4447CBF}" type="presOf" srcId="{CF684018-C272-4D2E-ADF6-A2A0DED03F65}" destId="{CCEE8AF0-20C5-419F-8B21-B93ED25543A6}" srcOrd="0" destOrd="0" presId="urn:microsoft.com/office/officeart/2005/8/layout/hierarchy1"/>
    <dgm:cxn modelId="{965786D1-4F79-4FAE-93CF-C0B7287D4A27}" type="presOf" srcId="{FF61AB42-6849-4631-9EEE-8BA0F6073E74}" destId="{5F1F4BDB-FEAF-484B-9DE9-FCC8AB7D8A1D}" srcOrd="0" destOrd="0" presId="urn:microsoft.com/office/officeart/2005/8/layout/hierarchy1"/>
    <dgm:cxn modelId="{7672ADA6-C1CE-4315-A484-135092F68A7A}" srcId="{90DE605B-ECD5-42A8-8A1D-87939D847BDF}" destId="{03629767-104E-4CB3-A375-B155AB975973}" srcOrd="0" destOrd="0" parTransId="{CB6FA843-5F3C-49EA-9A0D-9900C4E2558C}" sibTransId="{C36875D1-74AE-4A61-8B80-88D13FFBCBF4}"/>
    <dgm:cxn modelId="{5FAD314D-0381-4FC3-B119-A6FF00FE7310}" type="presOf" srcId="{2CCB5A2E-F0D8-4D90-B5C8-7784C389FC74}" destId="{C0749E62-2B7F-4E64-AF0C-74F4B883640B}" srcOrd="0" destOrd="0" presId="urn:microsoft.com/office/officeart/2005/8/layout/hierarchy1"/>
    <dgm:cxn modelId="{A4F18E6D-E985-417F-B252-C0A0B83C4DED}" type="presOf" srcId="{4380501B-A5AF-40C1-BFB3-855DA573600F}" destId="{CAF7B09D-6613-4D69-9657-678AC91A329C}" srcOrd="0" destOrd="0" presId="urn:microsoft.com/office/officeart/2005/8/layout/hierarchy1"/>
    <dgm:cxn modelId="{50702A56-1A35-4AC2-A556-E2233384DB93}" srcId="{FF61AB42-6849-4631-9EEE-8BA0F6073E74}" destId="{BE6E6534-138F-4036-90BA-FB7E8011D081}" srcOrd="0" destOrd="0" parTransId="{CF684018-C272-4D2E-ADF6-A2A0DED03F65}" sibTransId="{A666A798-FE85-4C85-9750-B18C30A53EA1}"/>
    <dgm:cxn modelId="{D548007A-12E8-4FA5-B875-60ACAC32EB7F}" srcId="{FF61AB42-6849-4631-9EEE-8BA0F6073E74}" destId="{90DE605B-ECD5-42A8-8A1D-87939D847BDF}" srcOrd="1" destOrd="0" parTransId="{D61F68DE-D5C9-4458-AB16-29E5DD0F30FE}" sibTransId="{2A46E142-8531-48A5-A1CB-7594BEBE30EF}"/>
    <dgm:cxn modelId="{333FA56D-5ECD-4CBA-A96E-E0AEC730F8F6}" srcId="{90DE605B-ECD5-42A8-8A1D-87939D847BDF}" destId="{EDDEBA94-F5E2-4422-BE8E-9B408FA192E9}" srcOrd="1" destOrd="0" parTransId="{4380501B-A5AF-40C1-BFB3-855DA573600F}" sibTransId="{30D1ACF0-68BF-4CCE-9DE9-1BC27C4C35FB}"/>
    <dgm:cxn modelId="{562B862A-7BE1-4F61-8AD5-A524BCB63001}" type="presOf" srcId="{D61F68DE-D5C9-4458-AB16-29E5DD0F30FE}" destId="{9659BCE2-EEB9-45D8-B821-2F91D3A57B33}" srcOrd="0" destOrd="0" presId="urn:microsoft.com/office/officeart/2005/8/layout/hierarchy1"/>
    <dgm:cxn modelId="{9D1D9435-E751-468E-B422-9C43D50C0187}" type="presOf" srcId="{03629767-104E-4CB3-A375-B155AB975973}" destId="{8DBCCB51-0EE9-4CA3-9ACE-AA08E42C4813}" srcOrd="0" destOrd="0" presId="urn:microsoft.com/office/officeart/2005/8/layout/hierarchy1"/>
    <dgm:cxn modelId="{B3E6447F-6C43-4A09-9E3F-9668489F6238}" type="presOf" srcId="{90DE605B-ECD5-42A8-8A1D-87939D847BDF}" destId="{D1E07B4F-E182-4B1A-86E9-B7A342C05B19}" srcOrd="0" destOrd="0" presId="urn:microsoft.com/office/officeart/2005/8/layout/hierarchy1"/>
    <dgm:cxn modelId="{40953E3D-CE6D-4436-9D2E-2ACBFB7FE9DE}" type="presOf" srcId="{BE6E6534-138F-4036-90BA-FB7E8011D081}" destId="{4AA15F79-3527-4CB6-9D3A-280BC6EDF1A4}" srcOrd="0" destOrd="0" presId="urn:microsoft.com/office/officeart/2005/8/layout/hierarchy1"/>
    <dgm:cxn modelId="{AB9B0BA0-7598-481C-8670-899283E82413}" type="presParOf" srcId="{C0749E62-2B7F-4E64-AF0C-74F4B883640B}" destId="{7C14BFFC-03E3-4998-9AE4-6738C9DC4D16}" srcOrd="0" destOrd="0" presId="urn:microsoft.com/office/officeart/2005/8/layout/hierarchy1"/>
    <dgm:cxn modelId="{38847F7D-CC5A-4CF5-9F3B-231E44C097AC}" type="presParOf" srcId="{7C14BFFC-03E3-4998-9AE4-6738C9DC4D16}" destId="{595E3BC8-B0A1-4210-98DE-AC41D20719DF}" srcOrd="0" destOrd="0" presId="urn:microsoft.com/office/officeart/2005/8/layout/hierarchy1"/>
    <dgm:cxn modelId="{FC466B81-8FDA-433F-9DE4-C63BE7B9132E}" type="presParOf" srcId="{595E3BC8-B0A1-4210-98DE-AC41D20719DF}" destId="{5587F4CB-8AFC-446A-85A0-1C8C7198CFEF}" srcOrd="0" destOrd="0" presId="urn:microsoft.com/office/officeart/2005/8/layout/hierarchy1"/>
    <dgm:cxn modelId="{FDB14E9A-BECD-4341-B656-93475A7AB0D4}" type="presParOf" srcId="{595E3BC8-B0A1-4210-98DE-AC41D20719DF}" destId="{5F1F4BDB-FEAF-484B-9DE9-FCC8AB7D8A1D}" srcOrd="1" destOrd="0" presId="urn:microsoft.com/office/officeart/2005/8/layout/hierarchy1"/>
    <dgm:cxn modelId="{7924D61A-CFB4-4DA2-893E-33878062A8A3}" type="presParOf" srcId="{7C14BFFC-03E3-4998-9AE4-6738C9DC4D16}" destId="{632E745D-71EB-4AA0-AF26-BDCC677B49A9}" srcOrd="1" destOrd="0" presId="urn:microsoft.com/office/officeart/2005/8/layout/hierarchy1"/>
    <dgm:cxn modelId="{C7AAFFD6-49B2-4E13-937C-3E08FF258AF6}" type="presParOf" srcId="{632E745D-71EB-4AA0-AF26-BDCC677B49A9}" destId="{CCEE8AF0-20C5-419F-8B21-B93ED25543A6}" srcOrd="0" destOrd="0" presId="urn:microsoft.com/office/officeart/2005/8/layout/hierarchy1"/>
    <dgm:cxn modelId="{536F13B9-DBED-4F12-8784-5378DC69BD84}" type="presParOf" srcId="{632E745D-71EB-4AA0-AF26-BDCC677B49A9}" destId="{E72C53B2-7B94-4F35-87A0-C806AD806A98}" srcOrd="1" destOrd="0" presId="urn:microsoft.com/office/officeart/2005/8/layout/hierarchy1"/>
    <dgm:cxn modelId="{C8C4A6F6-6F9E-4ACA-BEB6-24436280A563}" type="presParOf" srcId="{E72C53B2-7B94-4F35-87A0-C806AD806A98}" destId="{89E52EDE-A066-45DE-A929-DED22557ACB2}" srcOrd="0" destOrd="0" presId="urn:microsoft.com/office/officeart/2005/8/layout/hierarchy1"/>
    <dgm:cxn modelId="{D2F3D9CC-463D-40C9-ADED-D39E17EAC2FB}" type="presParOf" srcId="{89E52EDE-A066-45DE-A929-DED22557ACB2}" destId="{9653B4F7-19A4-4207-8FD7-D56336EC7BE9}" srcOrd="0" destOrd="0" presId="urn:microsoft.com/office/officeart/2005/8/layout/hierarchy1"/>
    <dgm:cxn modelId="{E6BCE5AE-6969-4FFC-AB58-936CBC7DA0A5}" type="presParOf" srcId="{89E52EDE-A066-45DE-A929-DED22557ACB2}" destId="{4AA15F79-3527-4CB6-9D3A-280BC6EDF1A4}" srcOrd="1" destOrd="0" presId="urn:microsoft.com/office/officeart/2005/8/layout/hierarchy1"/>
    <dgm:cxn modelId="{86BD4554-305E-41E0-BD50-184ED6C6E497}" type="presParOf" srcId="{E72C53B2-7B94-4F35-87A0-C806AD806A98}" destId="{BC1ADCF4-5311-49E1-9F3F-2529925AE6E1}" srcOrd="1" destOrd="0" presId="urn:microsoft.com/office/officeart/2005/8/layout/hierarchy1"/>
    <dgm:cxn modelId="{E06EC486-EE5E-4948-ADDE-C02BEA119AC3}" type="presParOf" srcId="{632E745D-71EB-4AA0-AF26-BDCC677B49A9}" destId="{9659BCE2-EEB9-45D8-B821-2F91D3A57B33}" srcOrd="2" destOrd="0" presId="urn:microsoft.com/office/officeart/2005/8/layout/hierarchy1"/>
    <dgm:cxn modelId="{A68F4AAB-E5F8-43F3-B7D6-E21B9F8FA4D9}" type="presParOf" srcId="{632E745D-71EB-4AA0-AF26-BDCC677B49A9}" destId="{DE8F9FE3-CF77-4478-8CC5-6BC615712199}" srcOrd="3" destOrd="0" presId="urn:microsoft.com/office/officeart/2005/8/layout/hierarchy1"/>
    <dgm:cxn modelId="{F5E7FC9B-27C6-4532-B4CF-07E1428E1CEC}" type="presParOf" srcId="{DE8F9FE3-CF77-4478-8CC5-6BC615712199}" destId="{57DD9C69-8E26-4357-BE81-DA65E207CB1C}" srcOrd="0" destOrd="0" presId="urn:microsoft.com/office/officeart/2005/8/layout/hierarchy1"/>
    <dgm:cxn modelId="{8B9EB429-2F3B-4DB4-9640-BCB1DBB129B3}" type="presParOf" srcId="{57DD9C69-8E26-4357-BE81-DA65E207CB1C}" destId="{A6CECCF1-31E4-4ACB-BD60-224F8F724F0D}" srcOrd="0" destOrd="0" presId="urn:microsoft.com/office/officeart/2005/8/layout/hierarchy1"/>
    <dgm:cxn modelId="{1F950DD8-0B50-46B3-B6EF-42E3C756E9EC}" type="presParOf" srcId="{57DD9C69-8E26-4357-BE81-DA65E207CB1C}" destId="{D1E07B4F-E182-4B1A-86E9-B7A342C05B19}" srcOrd="1" destOrd="0" presId="urn:microsoft.com/office/officeart/2005/8/layout/hierarchy1"/>
    <dgm:cxn modelId="{84352056-D5DD-401A-BCC1-61B0719E0EB0}" type="presParOf" srcId="{DE8F9FE3-CF77-4478-8CC5-6BC615712199}" destId="{5636A717-33B8-4C9B-8B47-877893E1337A}" srcOrd="1" destOrd="0" presId="urn:microsoft.com/office/officeart/2005/8/layout/hierarchy1"/>
    <dgm:cxn modelId="{4849D3F3-3094-4B93-AF4C-E5FB220EE2BB}" type="presParOf" srcId="{5636A717-33B8-4C9B-8B47-877893E1337A}" destId="{A75D381B-203E-4AF0-9D96-C6EA441C4EEA}" srcOrd="0" destOrd="0" presId="urn:microsoft.com/office/officeart/2005/8/layout/hierarchy1"/>
    <dgm:cxn modelId="{0E298F63-820C-4163-888E-A971DF59E162}" type="presParOf" srcId="{5636A717-33B8-4C9B-8B47-877893E1337A}" destId="{0CE9B24A-5534-4711-9350-C1C57FF3B268}" srcOrd="1" destOrd="0" presId="urn:microsoft.com/office/officeart/2005/8/layout/hierarchy1"/>
    <dgm:cxn modelId="{65AC9073-A88F-4671-A255-91D62C93F63A}" type="presParOf" srcId="{0CE9B24A-5534-4711-9350-C1C57FF3B268}" destId="{24F17055-863B-4B08-95A2-E3A93484A935}" srcOrd="0" destOrd="0" presId="urn:microsoft.com/office/officeart/2005/8/layout/hierarchy1"/>
    <dgm:cxn modelId="{3706A1F9-DF53-4144-8740-0F0322143F25}" type="presParOf" srcId="{24F17055-863B-4B08-95A2-E3A93484A935}" destId="{C0805FBE-9C24-4520-A3E0-6F4AFBCE5CC1}" srcOrd="0" destOrd="0" presId="urn:microsoft.com/office/officeart/2005/8/layout/hierarchy1"/>
    <dgm:cxn modelId="{8E8DEA4D-BDE2-4EE5-ACA5-8984D525DBFB}" type="presParOf" srcId="{24F17055-863B-4B08-95A2-E3A93484A935}" destId="{8DBCCB51-0EE9-4CA3-9ACE-AA08E42C4813}" srcOrd="1" destOrd="0" presId="urn:microsoft.com/office/officeart/2005/8/layout/hierarchy1"/>
    <dgm:cxn modelId="{DE5E9925-8AB3-4623-8BF2-C3B1C9C704F0}" type="presParOf" srcId="{0CE9B24A-5534-4711-9350-C1C57FF3B268}" destId="{8EABB711-BDF5-4DDB-984B-4C085D8BEC21}" srcOrd="1" destOrd="0" presId="urn:microsoft.com/office/officeart/2005/8/layout/hierarchy1"/>
    <dgm:cxn modelId="{13408AC0-1623-4EC8-8ED4-CDAFC12B963E}" type="presParOf" srcId="{5636A717-33B8-4C9B-8B47-877893E1337A}" destId="{CAF7B09D-6613-4D69-9657-678AC91A329C}" srcOrd="2" destOrd="0" presId="urn:microsoft.com/office/officeart/2005/8/layout/hierarchy1"/>
    <dgm:cxn modelId="{BE0E6F89-A556-45E8-B13B-F0CDD6847FB1}" type="presParOf" srcId="{5636A717-33B8-4C9B-8B47-877893E1337A}" destId="{8CEC1858-F211-47DF-92D2-64A1041F8608}" srcOrd="3" destOrd="0" presId="urn:microsoft.com/office/officeart/2005/8/layout/hierarchy1"/>
    <dgm:cxn modelId="{7CAA366E-B32E-4831-BBD3-EDBC77773CDC}" type="presParOf" srcId="{8CEC1858-F211-47DF-92D2-64A1041F8608}" destId="{9E7CFEF5-6029-48D3-99FC-42A7A6143F09}" srcOrd="0" destOrd="0" presId="urn:microsoft.com/office/officeart/2005/8/layout/hierarchy1"/>
    <dgm:cxn modelId="{EDB7880B-36A7-40C2-BFB1-BEA2E32FDA81}" type="presParOf" srcId="{9E7CFEF5-6029-48D3-99FC-42A7A6143F09}" destId="{CE3D98B5-1623-48B8-9534-C8B7E3864D56}" srcOrd="0" destOrd="0" presId="urn:microsoft.com/office/officeart/2005/8/layout/hierarchy1"/>
    <dgm:cxn modelId="{387DF06D-B7A0-4F9E-97FA-802C7192A616}" type="presParOf" srcId="{9E7CFEF5-6029-48D3-99FC-42A7A6143F09}" destId="{DF67DF57-CA07-4102-82CC-1AEC0D9107FB}" srcOrd="1" destOrd="0" presId="urn:microsoft.com/office/officeart/2005/8/layout/hierarchy1"/>
    <dgm:cxn modelId="{A6602556-0D62-4C42-9D6B-7EF85D929384}" type="presParOf" srcId="{8CEC1858-F211-47DF-92D2-64A1041F8608}" destId="{05CB1F17-32E2-4930-982E-F207EE22FE3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7824B32-9069-466D-A272-0183FDE3EFE9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880774A7-DB8B-4AAF-BEB1-4688C9DE104B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By</a:t>
          </a:r>
          <a:r>
            <a:rPr lang="de-DE" sz="2400" baseline="0" dirty="0"/>
            <a:t> Management </a:t>
          </a:r>
          <a:r>
            <a:rPr lang="de-DE" sz="2400" baseline="0" dirty="0" err="1"/>
            <a:t>Decision</a:t>
          </a:r>
          <a:endParaRPr lang="de-DE" sz="2400" dirty="0"/>
        </a:p>
      </dgm:t>
    </dgm:pt>
    <dgm:pt modelId="{9B80EAA0-1510-4CFD-A2E2-6C1299679E95}" type="parTrans" cxnId="{69F04029-F39A-4873-BFF0-2FFB81E07D81}">
      <dgm:prSet/>
      <dgm:spPr/>
      <dgm:t>
        <a:bodyPr/>
        <a:lstStyle/>
        <a:p>
          <a:endParaRPr lang="de-DE"/>
        </a:p>
      </dgm:t>
    </dgm:pt>
    <dgm:pt modelId="{7F8325A7-C708-4E5C-B59B-4F7C4A2683BE}" type="sibTrans" cxnId="{69F04029-F39A-4873-BFF0-2FFB81E07D81}">
      <dgm:prSet/>
      <dgm:spPr/>
      <dgm:t>
        <a:bodyPr/>
        <a:lstStyle/>
        <a:p>
          <a:endParaRPr lang="de-DE"/>
        </a:p>
      </dgm:t>
    </dgm:pt>
    <dgm:pt modelId="{DA77BD28-1165-4BF7-BC68-2983CA12DB1D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b="1" dirty="0"/>
            <a:t>Integration </a:t>
          </a:r>
          <a:r>
            <a:rPr lang="de-DE" sz="2400" b="1" dirty="0" err="1"/>
            <a:t>into</a:t>
          </a:r>
          <a:r>
            <a:rPr lang="de-DE" sz="2400" b="1" dirty="0"/>
            <a:t> </a:t>
          </a:r>
          <a:r>
            <a:rPr lang="de-DE" sz="2400" b="1" dirty="0" err="1"/>
            <a:t>decision-making</a:t>
          </a:r>
          <a:r>
            <a:rPr lang="de-DE" sz="2400" b="1" dirty="0"/>
            <a:t> </a:t>
          </a:r>
          <a:r>
            <a:rPr lang="de-DE" sz="2400" b="1" dirty="0" err="1"/>
            <a:t>processes</a:t>
          </a:r>
          <a:endParaRPr lang="de-DE" sz="2400" b="1" dirty="0"/>
        </a:p>
      </dgm:t>
    </dgm:pt>
    <dgm:pt modelId="{925ADD1F-2C73-4FA3-B18B-2E2B337468CD}" type="parTrans" cxnId="{AE5AB490-6DE2-4203-9D5F-75805877D88B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4464CC0F-3FD7-45D2-B8E1-0638776FB9F7}" type="sibTrans" cxnId="{AE5AB490-6DE2-4203-9D5F-75805877D88B}">
      <dgm:prSet/>
      <dgm:spPr/>
      <dgm:t>
        <a:bodyPr/>
        <a:lstStyle/>
        <a:p>
          <a:endParaRPr lang="de-DE"/>
        </a:p>
      </dgm:t>
    </dgm:pt>
    <dgm:pt modelId="{C9F49A16-6322-448F-8288-0D97DC17810C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Integration </a:t>
          </a:r>
          <a:r>
            <a:rPr lang="de-DE" sz="2400" dirty="0" err="1"/>
            <a:t>into</a:t>
          </a:r>
          <a:r>
            <a:rPr lang="de-DE" sz="2400" dirty="0"/>
            <a:t> </a:t>
          </a:r>
          <a:r>
            <a:rPr lang="de-DE" sz="2400" dirty="0" err="1"/>
            <a:t>the</a:t>
          </a:r>
          <a:r>
            <a:rPr lang="de-DE" sz="2400" dirty="0"/>
            <a:t> </a:t>
          </a:r>
          <a:r>
            <a:rPr lang="de-DE" sz="2400" dirty="0" err="1"/>
            <a:t>flow</a:t>
          </a:r>
          <a:r>
            <a:rPr lang="de-DE" sz="2400" dirty="0"/>
            <a:t> </a:t>
          </a:r>
          <a:r>
            <a:rPr lang="de-DE" sz="2400" dirty="0" err="1"/>
            <a:t>of</a:t>
          </a:r>
          <a:r>
            <a:rPr lang="de-DE" sz="2400" dirty="0"/>
            <a:t> Information</a:t>
          </a:r>
        </a:p>
      </dgm:t>
    </dgm:pt>
    <dgm:pt modelId="{102437B2-DA5E-4404-A3DC-0BD2EFED515C}" type="parTrans" cxnId="{187B2729-A997-4440-B254-B398FF8FD6AD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0181F68C-9165-47F9-AD75-17F7F3B67CD5}" type="sibTrans" cxnId="{187B2729-A997-4440-B254-B398FF8FD6AD}">
      <dgm:prSet/>
      <dgm:spPr/>
      <dgm:t>
        <a:bodyPr/>
        <a:lstStyle/>
        <a:p>
          <a:endParaRPr lang="de-DE"/>
        </a:p>
      </dgm:t>
    </dgm:pt>
    <dgm:pt modelId="{9805A062-D1B3-46F2-AB1A-E0F4E030EA5A}" type="pres">
      <dgm:prSet presAssocID="{F7824B32-9069-466D-A272-0183FDE3EFE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D07E44F3-2F06-4205-B84D-EE83AA15CBA1}" type="pres">
      <dgm:prSet presAssocID="{880774A7-DB8B-4AAF-BEB1-4688C9DE104B}" presName="hierRoot1" presStyleCnt="0"/>
      <dgm:spPr/>
    </dgm:pt>
    <dgm:pt modelId="{4B67FDC8-FDCC-4BFB-83BD-58FBC17916E6}" type="pres">
      <dgm:prSet presAssocID="{880774A7-DB8B-4AAF-BEB1-4688C9DE104B}" presName="composite" presStyleCnt="0"/>
      <dgm:spPr/>
    </dgm:pt>
    <dgm:pt modelId="{18EC0333-1C77-476B-9F52-D46BE489BEED}" type="pres">
      <dgm:prSet presAssocID="{880774A7-DB8B-4AAF-BEB1-4688C9DE104B}" presName="background" presStyleLbl="node0" presStyleIdx="0" presStyleCnt="1"/>
      <dgm:spPr>
        <a:solidFill>
          <a:schemeClr val="accent1">
            <a:lumMod val="75000"/>
          </a:schemeClr>
        </a:solidFill>
      </dgm:spPr>
    </dgm:pt>
    <dgm:pt modelId="{D1C1A505-5936-4FC9-9D07-A177117E83BD}" type="pres">
      <dgm:prSet presAssocID="{880774A7-DB8B-4AAF-BEB1-4688C9DE104B}" presName="text" presStyleLbl="fgAcc0" presStyleIdx="0" presStyleCnt="1" custScaleX="202519" custScaleY="36358" custLinFactNeighborX="3187" custLinFactNeighborY="-12251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4DACB43F-B429-4CA6-9959-06A3039AEFBC}" type="pres">
      <dgm:prSet presAssocID="{880774A7-DB8B-4AAF-BEB1-4688C9DE104B}" presName="hierChild2" presStyleCnt="0"/>
      <dgm:spPr/>
    </dgm:pt>
    <dgm:pt modelId="{09385E77-52EE-4BAF-B213-DE88F9AEE3FF}" type="pres">
      <dgm:prSet presAssocID="{925ADD1F-2C73-4FA3-B18B-2E2B337468CD}" presName="Name10" presStyleLbl="parChTrans1D2" presStyleIdx="0" presStyleCnt="2"/>
      <dgm:spPr/>
      <dgm:t>
        <a:bodyPr/>
        <a:lstStyle/>
        <a:p>
          <a:endParaRPr lang="de-DE"/>
        </a:p>
      </dgm:t>
    </dgm:pt>
    <dgm:pt modelId="{0FDA2EB7-CC7B-4464-A491-357A75E76730}" type="pres">
      <dgm:prSet presAssocID="{DA77BD28-1165-4BF7-BC68-2983CA12DB1D}" presName="hierRoot2" presStyleCnt="0"/>
      <dgm:spPr/>
    </dgm:pt>
    <dgm:pt modelId="{44307E48-8B85-4CD1-864C-3A3A361FE004}" type="pres">
      <dgm:prSet presAssocID="{DA77BD28-1165-4BF7-BC68-2983CA12DB1D}" presName="composite2" presStyleCnt="0"/>
      <dgm:spPr/>
    </dgm:pt>
    <dgm:pt modelId="{0F22DA41-3982-4880-8F1F-BEA45E0CE23A}" type="pres">
      <dgm:prSet presAssocID="{DA77BD28-1165-4BF7-BC68-2983CA12DB1D}" presName="background2" presStyleLbl="node2" presStyleIdx="0" presStyleCnt="2"/>
      <dgm:spPr>
        <a:solidFill>
          <a:schemeClr val="accent1">
            <a:lumMod val="75000"/>
          </a:schemeClr>
        </a:solidFill>
      </dgm:spPr>
    </dgm:pt>
    <dgm:pt modelId="{F204F3DA-956D-49D0-9883-E50B4A437F77}" type="pres">
      <dgm:prSet presAssocID="{DA77BD28-1165-4BF7-BC68-2983CA12DB1D}" presName="text2" presStyleLbl="fgAcc2" presStyleIdx="0" presStyleCnt="2" custScaleX="180823" custScaleY="44457" custLinFactNeighborX="7684" custLinFactNeighborY="-1849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3FAF684E-A32A-4BF7-85D8-DC9495EF21F6}" type="pres">
      <dgm:prSet presAssocID="{DA77BD28-1165-4BF7-BC68-2983CA12DB1D}" presName="hierChild3" presStyleCnt="0"/>
      <dgm:spPr/>
    </dgm:pt>
    <dgm:pt modelId="{803EFDB0-600C-4ABE-8B04-3F846874E6BB}" type="pres">
      <dgm:prSet presAssocID="{102437B2-DA5E-4404-A3DC-0BD2EFED515C}" presName="Name10" presStyleLbl="parChTrans1D2" presStyleIdx="1" presStyleCnt="2"/>
      <dgm:spPr/>
      <dgm:t>
        <a:bodyPr/>
        <a:lstStyle/>
        <a:p>
          <a:endParaRPr lang="de-DE"/>
        </a:p>
      </dgm:t>
    </dgm:pt>
    <dgm:pt modelId="{45E58C9A-FEAE-492B-B4DC-D2B31C08B7F7}" type="pres">
      <dgm:prSet presAssocID="{C9F49A16-6322-448F-8288-0D97DC17810C}" presName="hierRoot2" presStyleCnt="0"/>
      <dgm:spPr/>
    </dgm:pt>
    <dgm:pt modelId="{D8635B58-FA6C-4BB2-AD5E-B29749FE6479}" type="pres">
      <dgm:prSet presAssocID="{C9F49A16-6322-448F-8288-0D97DC17810C}" presName="composite2" presStyleCnt="0"/>
      <dgm:spPr/>
    </dgm:pt>
    <dgm:pt modelId="{134C791A-97BD-416F-B43E-AA78F194B573}" type="pres">
      <dgm:prSet presAssocID="{C9F49A16-6322-448F-8288-0D97DC17810C}" presName="background2" presStyleLbl="node2" presStyleIdx="1" presStyleCnt="2"/>
      <dgm:spPr>
        <a:solidFill>
          <a:schemeClr val="accent1">
            <a:lumMod val="75000"/>
          </a:schemeClr>
        </a:solidFill>
      </dgm:spPr>
    </dgm:pt>
    <dgm:pt modelId="{8C2CB7A9-D627-477E-BE0F-FD1FC3E08F2F}" type="pres">
      <dgm:prSet presAssocID="{C9F49A16-6322-448F-8288-0D97DC17810C}" presName="text2" presStyleLbl="fgAcc2" presStyleIdx="1" presStyleCnt="2" custScaleX="162788" custScaleY="52064" custLinFactNeighborX="29347" custLinFactNeighborY="-1842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77D77F1D-BD7B-44F1-B822-0A06F031F868}" type="pres">
      <dgm:prSet presAssocID="{C9F49A16-6322-448F-8288-0D97DC17810C}" presName="hierChild3" presStyleCnt="0"/>
      <dgm:spPr/>
    </dgm:pt>
  </dgm:ptLst>
  <dgm:cxnLst>
    <dgm:cxn modelId="{9FD5B534-F8B4-4280-A860-20C2B45EED87}" type="presOf" srcId="{F7824B32-9069-466D-A272-0183FDE3EFE9}" destId="{9805A062-D1B3-46F2-AB1A-E0F4E030EA5A}" srcOrd="0" destOrd="0" presId="urn:microsoft.com/office/officeart/2005/8/layout/hierarchy1"/>
    <dgm:cxn modelId="{CD83E5F3-448A-4DDC-AEB3-D9CD80B48883}" type="presOf" srcId="{102437B2-DA5E-4404-A3DC-0BD2EFED515C}" destId="{803EFDB0-600C-4ABE-8B04-3F846874E6BB}" srcOrd="0" destOrd="0" presId="urn:microsoft.com/office/officeart/2005/8/layout/hierarchy1"/>
    <dgm:cxn modelId="{187B2729-A997-4440-B254-B398FF8FD6AD}" srcId="{880774A7-DB8B-4AAF-BEB1-4688C9DE104B}" destId="{C9F49A16-6322-448F-8288-0D97DC17810C}" srcOrd="1" destOrd="0" parTransId="{102437B2-DA5E-4404-A3DC-0BD2EFED515C}" sibTransId="{0181F68C-9165-47F9-AD75-17F7F3B67CD5}"/>
    <dgm:cxn modelId="{8521F66F-8C85-40DC-96E2-9C43AF5EFD96}" type="presOf" srcId="{C9F49A16-6322-448F-8288-0D97DC17810C}" destId="{8C2CB7A9-D627-477E-BE0F-FD1FC3E08F2F}" srcOrd="0" destOrd="0" presId="urn:microsoft.com/office/officeart/2005/8/layout/hierarchy1"/>
    <dgm:cxn modelId="{CAE3C689-B1BF-4D87-A49C-CE4EE388401E}" type="presOf" srcId="{DA77BD28-1165-4BF7-BC68-2983CA12DB1D}" destId="{F204F3DA-956D-49D0-9883-E50B4A437F77}" srcOrd="0" destOrd="0" presId="urn:microsoft.com/office/officeart/2005/8/layout/hierarchy1"/>
    <dgm:cxn modelId="{159A356E-0606-4F60-8EE9-EC18592A7F43}" type="presOf" srcId="{925ADD1F-2C73-4FA3-B18B-2E2B337468CD}" destId="{09385E77-52EE-4BAF-B213-DE88F9AEE3FF}" srcOrd="0" destOrd="0" presId="urn:microsoft.com/office/officeart/2005/8/layout/hierarchy1"/>
    <dgm:cxn modelId="{FF9C019F-13E4-4D03-B4F5-FA4C3B6CE4F5}" type="presOf" srcId="{880774A7-DB8B-4AAF-BEB1-4688C9DE104B}" destId="{D1C1A505-5936-4FC9-9D07-A177117E83BD}" srcOrd="0" destOrd="0" presId="urn:microsoft.com/office/officeart/2005/8/layout/hierarchy1"/>
    <dgm:cxn modelId="{69F04029-F39A-4873-BFF0-2FFB81E07D81}" srcId="{F7824B32-9069-466D-A272-0183FDE3EFE9}" destId="{880774A7-DB8B-4AAF-BEB1-4688C9DE104B}" srcOrd="0" destOrd="0" parTransId="{9B80EAA0-1510-4CFD-A2E2-6C1299679E95}" sibTransId="{7F8325A7-C708-4E5C-B59B-4F7C4A2683BE}"/>
    <dgm:cxn modelId="{AE5AB490-6DE2-4203-9D5F-75805877D88B}" srcId="{880774A7-DB8B-4AAF-BEB1-4688C9DE104B}" destId="{DA77BD28-1165-4BF7-BC68-2983CA12DB1D}" srcOrd="0" destOrd="0" parTransId="{925ADD1F-2C73-4FA3-B18B-2E2B337468CD}" sibTransId="{4464CC0F-3FD7-45D2-B8E1-0638776FB9F7}"/>
    <dgm:cxn modelId="{45002B32-6B17-4C72-9972-49AC09BB888A}" type="presParOf" srcId="{9805A062-D1B3-46F2-AB1A-E0F4E030EA5A}" destId="{D07E44F3-2F06-4205-B84D-EE83AA15CBA1}" srcOrd="0" destOrd="0" presId="urn:microsoft.com/office/officeart/2005/8/layout/hierarchy1"/>
    <dgm:cxn modelId="{D846FB4B-D85B-4CC0-8B8A-9AC6160BAC9F}" type="presParOf" srcId="{D07E44F3-2F06-4205-B84D-EE83AA15CBA1}" destId="{4B67FDC8-FDCC-4BFB-83BD-58FBC17916E6}" srcOrd="0" destOrd="0" presId="urn:microsoft.com/office/officeart/2005/8/layout/hierarchy1"/>
    <dgm:cxn modelId="{38F9E6A3-1B2D-4B25-9B6F-3DC9506E3A04}" type="presParOf" srcId="{4B67FDC8-FDCC-4BFB-83BD-58FBC17916E6}" destId="{18EC0333-1C77-476B-9F52-D46BE489BEED}" srcOrd="0" destOrd="0" presId="urn:microsoft.com/office/officeart/2005/8/layout/hierarchy1"/>
    <dgm:cxn modelId="{8C9EB8DC-2166-48BE-9805-9C62D0B071E6}" type="presParOf" srcId="{4B67FDC8-FDCC-4BFB-83BD-58FBC17916E6}" destId="{D1C1A505-5936-4FC9-9D07-A177117E83BD}" srcOrd="1" destOrd="0" presId="urn:microsoft.com/office/officeart/2005/8/layout/hierarchy1"/>
    <dgm:cxn modelId="{495B5B42-2CDB-486D-BC66-4256E9B28293}" type="presParOf" srcId="{D07E44F3-2F06-4205-B84D-EE83AA15CBA1}" destId="{4DACB43F-B429-4CA6-9959-06A3039AEFBC}" srcOrd="1" destOrd="0" presId="urn:microsoft.com/office/officeart/2005/8/layout/hierarchy1"/>
    <dgm:cxn modelId="{532DBE6B-56F3-4D1B-B229-64EAF3E0E670}" type="presParOf" srcId="{4DACB43F-B429-4CA6-9959-06A3039AEFBC}" destId="{09385E77-52EE-4BAF-B213-DE88F9AEE3FF}" srcOrd="0" destOrd="0" presId="urn:microsoft.com/office/officeart/2005/8/layout/hierarchy1"/>
    <dgm:cxn modelId="{D86C2B86-2556-4415-81D9-BA08B3093427}" type="presParOf" srcId="{4DACB43F-B429-4CA6-9959-06A3039AEFBC}" destId="{0FDA2EB7-CC7B-4464-A491-357A75E76730}" srcOrd="1" destOrd="0" presId="urn:microsoft.com/office/officeart/2005/8/layout/hierarchy1"/>
    <dgm:cxn modelId="{D8EDF758-4331-4299-9F09-AD07683766B6}" type="presParOf" srcId="{0FDA2EB7-CC7B-4464-A491-357A75E76730}" destId="{44307E48-8B85-4CD1-864C-3A3A361FE004}" srcOrd="0" destOrd="0" presId="urn:microsoft.com/office/officeart/2005/8/layout/hierarchy1"/>
    <dgm:cxn modelId="{4AB43AE5-BB66-47CF-A65B-84C059CB8643}" type="presParOf" srcId="{44307E48-8B85-4CD1-864C-3A3A361FE004}" destId="{0F22DA41-3982-4880-8F1F-BEA45E0CE23A}" srcOrd="0" destOrd="0" presId="urn:microsoft.com/office/officeart/2005/8/layout/hierarchy1"/>
    <dgm:cxn modelId="{80659E19-E410-4CCC-B80B-F05DC9140C83}" type="presParOf" srcId="{44307E48-8B85-4CD1-864C-3A3A361FE004}" destId="{F204F3DA-956D-49D0-9883-E50B4A437F77}" srcOrd="1" destOrd="0" presId="urn:microsoft.com/office/officeart/2005/8/layout/hierarchy1"/>
    <dgm:cxn modelId="{F253460A-A0FA-426B-B7CB-E6556B8B2380}" type="presParOf" srcId="{0FDA2EB7-CC7B-4464-A491-357A75E76730}" destId="{3FAF684E-A32A-4BF7-85D8-DC9495EF21F6}" srcOrd="1" destOrd="0" presId="urn:microsoft.com/office/officeart/2005/8/layout/hierarchy1"/>
    <dgm:cxn modelId="{CDDA49F9-8E82-4F44-B381-BDFEE6998B83}" type="presParOf" srcId="{4DACB43F-B429-4CA6-9959-06A3039AEFBC}" destId="{803EFDB0-600C-4ABE-8B04-3F846874E6BB}" srcOrd="2" destOrd="0" presId="urn:microsoft.com/office/officeart/2005/8/layout/hierarchy1"/>
    <dgm:cxn modelId="{466E98B4-1A79-4513-B2E7-D2EB1B440934}" type="presParOf" srcId="{4DACB43F-B429-4CA6-9959-06A3039AEFBC}" destId="{45E58C9A-FEAE-492B-B4DC-D2B31C08B7F7}" srcOrd="3" destOrd="0" presId="urn:microsoft.com/office/officeart/2005/8/layout/hierarchy1"/>
    <dgm:cxn modelId="{01E0DE93-C169-4942-8AAD-4A036A930A70}" type="presParOf" srcId="{45E58C9A-FEAE-492B-B4DC-D2B31C08B7F7}" destId="{D8635B58-FA6C-4BB2-AD5E-B29749FE6479}" srcOrd="0" destOrd="0" presId="urn:microsoft.com/office/officeart/2005/8/layout/hierarchy1"/>
    <dgm:cxn modelId="{D5BFEA04-EFC3-4FC4-B1EC-39514AD01AB2}" type="presParOf" srcId="{D8635B58-FA6C-4BB2-AD5E-B29749FE6479}" destId="{134C791A-97BD-416F-B43E-AA78F194B573}" srcOrd="0" destOrd="0" presId="urn:microsoft.com/office/officeart/2005/8/layout/hierarchy1"/>
    <dgm:cxn modelId="{5C3084DC-35D3-4CA2-84ED-2896C52435FC}" type="presParOf" srcId="{D8635B58-FA6C-4BB2-AD5E-B29749FE6479}" destId="{8C2CB7A9-D627-477E-BE0F-FD1FC3E08F2F}" srcOrd="1" destOrd="0" presId="urn:microsoft.com/office/officeart/2005/8/layout/hierarchy1"/>
    <dgm:cxn modelId="{E0938BD3-39BB-4928-8815-95C483709F34}" type="presParOf" srcId="{45E58C9A-FEAE-492B-B4DC-D2B31C08B7F7}" destId="{77D77F1D-BD7B-44F1-B822-0A06F031F86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B7987A0-238C-4E0E-8322-CB56E71BB3C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303D65C-890C-4820-84D0-A8224993F362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3200" b="1" dirty="0"/>
            <a:t>Material </a:t>
          </a:r>
          <a:r>
            <a:rPr lang="de-DE" sz="3200" b="1" dirty="0" err="1"/>
            <a:t>Participation</a:t>
          </a:r>
          <a:endParaRPr lang="de-DE" sz="3200" b="1" dirty="0"/>
        </a:p>
      </dgm:t>
    </dgm:pt>
    <dgm:pt modelId="{3204589F-59B1-4557-A4FA-4B2EF65054D0}" type="parTrans" cxnId="{66466E04-3818-4CDC-8EF4-ECC378C0F211}">
      <dgm:prSet/>
      <dgm:spPr/>
      <dgm:t>
        <a:bodyPr/>
        <a:lstStyle/>
        <a:p>
          <a:endParaRPr lang="de-DE"/>
        </a:p>
      </dgm:t>
    </dgm:pt>
    <dgm:pt modelId="{21A985BF-8F07-4855-8E46-42DC8F7775A9}" type="sibTrans" cxnId="{66466E04-3818-4CDC-8EF4-ECC378C0F211}">
      <dgm:prSet/>
      <dgm:spPr/>
      <dgm:t>
        <a:bodyPr/>
        <a:lstStyle/>
        <a:p>
          <a:endParaRPr lang="de-DE"/>
        </a:p>
      </dgm:t>
    </dgm:pt>
    <dgm:pt modelId="{0A8A81FB-7AA4-4EB0-B93B-97C75F4D6494}">
      <dgm:prSet phldrT="[Text]" custT="1"/>
      <dgm:spPr>
        <a:ln w="476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800" b="1" dirty="0"/>
            <a:t>Equity </a:t>
          </a:r>
          <a:r>
            <a:rPr lang="de-DE" sz="2800" b="1" dirty="0" err="1"/>
            <a:t>Participation</a:t>
          </a:r>
          <a:endParaRPr lang="de-DE" sz="2800" b="1" dirty="0"/>
        </a:p>
      </dgm:t>
    </dgm:pt>
    <dgm:pt modelId="{37F36111-693B-4380-BEEB-3FE80DAC1A54}" type="parTrans" cxnId="{28C811CE-7FBB-4B89-A87E-EDA15B1B1947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5DFFC5B9-6542-47C9-8EC3-80E547EB8274}" type="sibTrans" cxnId="{28C811CE-7FBB-4B89-A87E-EDA15B1B1947}">
      <dgm:prSet/>
      <dgm:spPr/>
      <dgm:t>
        <a:bodyPr/>
        <a:lstStyle/>
        <a:p>
          <a:endParaRPr lang="de-DE"/>
        </a:p>
      </dgm:t>
    </dgm:pt>
    <dgm:pt modelId="{69E596F2-E5D0-4EBD-AEA9-F8544402C642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Equity</a:t>
          </a:r>
        </a:p>
      </dgm:t>
    </dgm:pt>
    <dgm:pt modelId="{8B0497EB-B5D0-4508-B1C6-D13A82BABE9C}" type="parTrans" cxnId="{1EA11B2A-5791-446E-A568-EE2B912DBA8D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30A0F81D-FC19-4FFD-8F05-BF39FE46939D}" type="sibTrans" cxnId="{1EA11B2A-5791-446E-A568-EE2B912DBA8D}">
      <dgm:prSet/>
      <dgm:spPr/>
      <dgm:t>
        <a:bodyPr/>
        <a:lstStyle/>
        <a:p>
          <a:endParaRPr lang="de-DE"/>
        </a:p>
      </dgm:t>
    </dgm:pt>
    <dgm:pt modelId="{B1736B29-A6B6-40D4-ADDA-86F2529D37A7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Special Forms</a:t>
          </a:r>
        </a:p>
      </dgm:t>
    </dgm:pt>
    <dgm:pt modelId="{73CC8121-DF54-4EDE-8ED1-59D7664004DD}" type="parTrans" cxnId="{717C0243-EED2-4A12-B2AD-04083994C67B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D34C8E36-7788-4FB1-809B-C6B6AA4DD862}" type="sibTrans" cxnId="{717C0243-EED2-4A12-B2AD-04083994C67B}">
      <dgm:prSet/>
      <dgm:spPr/>
      <dgm:t>
        <a:bodyPr/>
        <a:lstStyle/>
        <a:p>
          <a:endParaRPr lang="de-DE"/>
        </a:p>
      </dgm:t>
    </dgm:pt>
    <dgm:pt modelId="{3B31B041-A6E8-4859-9680-AB9DE448C9E1}">
      <dgm:prSet phldrT="[Text]" custT="1"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800" b="1" dirty="0"/>
            <a:t>Profit </a:t>
          </a:r>
          <a:r>
            <a:rPr lang="de-DE" sz="2800" b="1" dirty="0" err="1"/>
            <a:t>Participation</a:t>
          </a:r>
          <a:endParaRPr lang="de-DE" sz="2800" b="1" dirty="0"/>
        </a:p>
      </dgm:t>
    </dgm:pt>
    <dgm:pt modelId="{003A8BAC-BE49-4C41-BD4E-D17590362C8E}" type="parTrans" cxnId="{9D1F0E77-22C1-4B96-8985-F4F9772E5993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E0226579-2B08-40E1-A100-6B8C0BD4639A}" type="sibTrans" cxnId="{9D1F0E77-22C1-4B96-8985-F4F9772E5993}">
      <dgm:prSet/>
      <dgm:spPr/>
      <dgm:t>
        <a:bodyPr/>
        <a:lstStyle/>
        <a:p>
          <a:endParaRPr lang="de-DE"/>
        </a:p>
      </dgm:t>
    </dgm:pt>
    <dgm:pt modelId="{2C5F6D53-784E-499B-B474-B142CA25DDAC}">
      <dgm:prSet phldrT="[Text]"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Pure Profit Sharing</a:t>
          </a:r>
        </a:p>
      </dgm:t>
    </dgm:pt>
    <dgm:pt modelId="{B209E9EB-2B8A-45D5-9454-7FC96E94BE14}" type="parTrans" cxnId="{4E570351-2C1F-458D-9DAD-1E3FDAE475FA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92E0CD7B-F02A-4394-B816-0D198595E42A}" type="sibTrans" cxnId="{4E570351-2C1F-458D-9DAD-1E3FDAE475FA}">
      <dgm:prSet/>
      <dgm:spPr/>
      <dgm:t>
        <a:bodyPr/>
        <a:lstStyle/>
        <a:p>
          <a:endParaRPr lang="de-DE"/>
        </a:p>
      </dgm:t>
    </dgm:pt>
    <dgm:pt modelId="{4E332939-8FEC-44F8-BF68-79F25C02D2C7}">
      <dgm:prSet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Debt Capital</a:t>
          </a:r>
        </a:p>
      </dgm:t>
    </dgm:pt>
    <dgm:pt modelId="{A5C9F4AF-515D-4281-BCFA-618F61ECC7FE}" type="parTrans" cxnId="{0CE18BF3-2A47-4523-A5F2-8BF3DAB58739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B952F482-39B8-4097-A8A9-61FE44CAFB98}" type="sibTrans" cxnId="{0CE18BF3-2A47-4523-A5F2-8BF3DAB58739}">
      <dgm:prSet/>
      <dgm:spPr/>
      <dgm:t>
        <a:bodyPr/>
        <a:lstStyle/>
        <a:p>
          <a:endParaRPr lang="de-DE"/>
        </a:p>
      </dgm:t>
    </dgm:pt>
    <dgm:pt modelId="{0BB53883-EC5A-4440-AC6B-5E965694A6E9}">
      <dgm:prSet custT="1"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de-DE" sz="2400" dirty="0"/>
            <a:t>In </a:t>
          </a:r>
          <a:r>
            <a:rPr lang="de-DE" sz="2400" dirty="0" err="1"/>
            <a:t>Combination</a:t>
          </a:r>
          <a:r>
            <a:rPr lang="de-DE" sz="2400" dirty="0"/>
            <a:t> </a:t>
          </a:r>
          <a:r>
            <a:rPr lang="de-DE" sz="2400" dirty="0" err="1"/>
            <a:t>with</a:t>
          </a:r>
          <a:r>
            <a:rPr lang="de-DE" sz="2400" dirty="0"/>
            <a:t> Equity </a:t>
          </a:r>
          <a:r>
            <a:rPr lang="de-DE" sz="2400" dirty="0" err="1"/>
            <a:t>Participation</a:t>
          </a:r>
          <a:endParaRPr lang="de-DE" sz="2400" dirty="0"/>
        </a:p>
      </dgm:t>
    </dgm:pt>
    <dgm:pt modelId="{D5C81E9F-08D9-40F8-ADEC-B824EE659E93}" type="parTrans" cxnId="{1F0370B4-31A5-4DD2-B09F-66514546FF4F}">
      <dgm:prSet/>
      <dgm:spPr>
        <a:ln w="3492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48AF00A6-822F-42D7-B422-6FFF431A0961}" type="sibTrans" cxnId="{1F0370B4-31A5-4DD2-B09F-66514546FF4F}">
      <dgm:prSet/>
      <dgm:spPr/>
      <dgm:t>
        <a:bodyPr/>
        <a:lstStyle/>
        <a:p>
          <a:endParaRPr lang="de-DE"/>
        </a:p>
      </dgm:t>
    </dgm:pt>
    <dgm:pt modelId="{CEE60410-ACA2-4378-BBB3-D9FAF3D23811}" type="pres">
      <dgm:prSet presAssocID="{8B7987A0-238C-4E0E-8322-CB56E71BB3C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A95ABEEC-C053-4D37-BD7B-985A1AC6AEEA}" type="pres">
      <dgm:prSet presAssocID="{1303D65C-890C-4820-84D0-A8224993F362}" presName="hierRoot1" presStyleCnt="0"/>
      <dgm:spPr/>
    </dgm:pt>
    <dgm:pt modelId="{195F3186-A14C-4D61-8DDD-77CD8E8CCDD2}" type="pres">
      <dgm:prSet presAssocID="{1303D65C-890C-4820-84D0-A8224993F362}" presName="composite" presStyleCnt="0"/>
      <dgm:spPr/>
    </dgm:pt>
    <dgm:pt modelId="{5323DE7E-C119-4698-9FB6-FBF8056A6243}" type="pres">
      <dgm:prSet presAssocID="{1303D65C-890C-4820-84D0-A8224993F362}" presName="background" presStyleLbl="node0" presStyleIdx="0" presStyleCnt="1"/>
      <dgm:spPr>
        <a:solidFill>
          <a:schemeClr val="accent1">
            <a:lumMod val="75000"/>
          </a:schemeClr>
        </a:solidFill>
      </dgm:spPr>
    </dgm:pt>
    <dgm:pt modelId="{69A87F2D-5631-4ADF-BCF8-9EEAC151F0F5}" type="pres">
      <dgm:prSet presAssocID="{1303D65C-890C-4820-84D0-A8224993F362}" presName="text" presStyleLbl="fgAcc0" presStyleIdx="0" presStyleCnt="1" custScaleX="357349" custLinFactNeighborX="-18170" custLinFactNeighborY="-272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AD6D3816-D840-402C-A68B-423FCF9FC7C2}" type="pres">
      <dgm:prSet presAssocID="{1303D65C-890C-4820-84D0-A8224993F362}" presName="hierChild2" presStyleCnt="0"/>
      <dgm:spPr/>
    </dgm:pt>
    <dgm:pt modelId="{98CCE2AC-BD18-4E9D-B4C1-AAD7A8CDEA96}" type="pres">
      <dgm:prSet presAssocID="{37F36111-693B-4380-BEEB-3FE80DAC1A54}" presName="Name10" presStyleLbl="parChTrans1D2" presStyleIdx="0" presStyleCnt="2"/>
      <dgm:spPr/>
      <dgm:t>
        <a:bodyPr/>
        <a:lstStyle/>
        <a:p>
          <a:endParaRPr lang="de-DE"/>
        </a:p>
      </dgm:t>
    </dgm:pt>
    <dgm:pt modelId="{D1EC69E0-DB67-4911-AB34-1B087946ED40}" type="pres">
      <dgm:prSet presAssocID="{0A8A81FB-7AA4-4EB0-B93B-97C75F4D6494}" presName="hierRoot2" presStyleCnt="0"/>
      <dgm:spPr/>
    </dgm:pt>
    <dgm:pt modelId="{A29F314E-0AF7-40A9-A858-48B73D4D31BD}" type="pres">
      <dgm:prSet presAssocID="{0A8A81FB-7AA4-4EB0-B93B-97C75F4D6494}" presName="composite2" presStyleCnt="0"/>
      <dgm:spPr/>
    </dgm:pt>
    <dgm:pt modelId="{FDE479E4-F4E2-40C2-81C2-37EC63B6761D}" type="pres">
      <dgm:prSet presAssocID="{0A8A81FB-7AA4-4EB0-B93B-97C75F4D6494}" presName="background2" presStyleLbl="node2" presStyleIdx="0" presStyleCnt="2"/>
      <dgm:spPr>
        <a:solidFill>
          <a:schemeClr val="accent1">
            <a:lumMod val="75000"/>
          </a:schemeClr>
        </a:solidFill>
      </dgm:spPr>
    </dgm:pt>
    <dgm:pt modelId="{FAC2FB7E-D86E-413A-B8D2-BEE225BD6BFF}" type="pres">
      <dgm:prSet presAssocID="{0A8A81FB-7AA4-4EB0-B93B-97C75F4D6494}" presName="text2" presStyleLbl="fgAcc2" presStyleIdx="0" presStyleCnt="2" custScaleX="224596" custLinFactNeighborX="-44233" custLinFactNeighborY="-622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76693B5-3265-43B9-8ED9-4F4982BA6109}" type="pres">
      <dgm:prSet presAssocID="{0A8A81FB-7AA4-4EB0-B93B-97C75F4D6494}" presName="hierChild3" presStyleCnt="0"/>
      <dgm:spPr/>
    </dgm:pt>
    <dgm:pt modelId="{308984A4-E0D2-45EE-86FA-360FB1879F71}" type="pres">
      <dgm:prSet presAssocID="{8B0497EB-B5D0-4508-B1C6-D13A82BABE9C}" presName="Name17" presStyleLbl="parChTrans1D3" presStyleIdx="0" presStyleCnt="5"/>
      <dgm:spPr/>
      <dgm:t>
        <a:bodyPr/>
        <a:lstStyle/>
        <a:p>
          <a:endParaRPr lang="de-DE"/>
        </a:p>
      </dgm:t>
    </dgm:pt>
    <dgm:pt modelId="{2AFE6FB2-D8FC-4385-BD95-17FAF3D0BF07}" type="pres">
      <dgm:prSet presAssocID="{69E596F2-E5D0-4EBD-AEA9-F8544402C642}" presName="hierRoot3" presStyleCnt="0"/>
      <dgm:spPr/>
    </dgm:pt>
    <dgm:pt modelId="{C22599C4-AE33-430C-AFEB-EEEC0B74BA2C}" type="pres">
      <dgm:prSet presAssocID="{69E596F2-E5D0-4EBD-AEA9-F8544402C642}" presName="composite3" presStyleCnt="0"/>
      <dgm:spPr/>
    </dgm:pt>
    <dgm:pt modelId="{5634067C-462E-4D65-842C-B0859FA0A984}" type="pres">
      <dgm:prSet presAssocID="{69E596F2-E5D0-4EBD-AEA9-F8544402C642}" presName="background3" presStyleLbl="node3" presStyleIdx="0" presStyleCnt="5"/>
      <dgm:spPr>
        <a:solidFill>
          <a:schemeClr val="accent1">
            <a:lumMod val="75000"/>
          </a:schemeClr>
        </a:solidFill>
      </dgm:spPr>
    </dgm:pt>
    <dgm:pt modelId="{3054F81B-1704-43C2-90D5-B4E9FD426F2A}" type="pres">
      <dgm:prSet presAssocID="{69E596F2-E5D0-4EBD-AEA9-F8544402C642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46055759-4FFC-4674-A65B-1479E6856AAE}" type="pres">
      <dgm:prSet presAssocID="{69E596F2-E5D0-4EBD-AEA9-F8544402C642}" presName="hierChild4" presStyleCnt="0"/>
      <dgm:spPr/>
    </dgm:pt>
    <dgm:pt modelId="{0E7A32D4-C8AE-4B55-9CBD-F3E5FCC4C571}" type="pres">
      <dgm:prSet presAssocID="{73CC8121-DF54-4EDE-8ED1-59D7664004DD}" presName="Name17" presStyleLbl="parChTrans1D3" presStyleIdx="1" presStyleCnt="5"/>
      <dgm:spPr/>
      <dgm:t>
        <a:bodyPr/>
        <a:lstStyle/>
        <a:p>
          <a:endParaRPr lang="de-DE"/>
        </a:p>
      </dgm:t>
    </dgm:pt>
    <dgm:pt modelId="{6BA195C1-72B0-4713-B0FE-F5ADC509A527}" type="pres">
      <dgm:prSet presAssocID="{B1736B29-A6B6-40D4-ADDA-86F2529D37A7}" presName="hierRoot3" presStyleCnt="0"/>
      <dgm:spPr/>
    </dgm:pt>
    <dgm:pt modelId="{311F434A-52EE-47D3-B1CF-B0533A2D5D1A}" type="pres">
      <dgm:prSet presAssocID="{B1736B29-A6B6-40D4-ADDA-86F2529D37A7}" presName="composite3" presStyleCnt="0"/>
      <dgm:spPr/>
    </dgm:pt>
    <dgm:pt modelId="{0F191177-905F-4E52-9871-AE5CB54F47DE}" type="pres">
      <dgm:prSet presAssocID="{B1736B29-A6B6-40D4-ADDA-86F2529D37A7}" presName="background3" presStyleLbl="node3" presStyleIdx="1" presStyleCnt="5"/>
      <dgm:spPr>
        <a:solidFill>
          <a:schemeClr val="accent1">
            <a:lumMod val="75000"/>
          </a:schemeClr>
        </a:solidFill>
      </dgm:spPr>
    </dgm:pt>
    <dgm:pt modelId="{46ED1EA5-2CB1-4783-AD4B-8423E8EA6798}" type="pres">
      <dgm:prSet presAssocID="{B1736B29-A6B6-40D4-ADDA-86F2529D37A7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1D1396D9-FF1F-4273-BCB0-367376A0F959}" type="pres">
      <dgm:prSet presAssocID="{B1736B29-A6B6-40D4-ADDA-86F2529D37A7}" presName="hierChild4" presStyleCnt="0"/>
      <dgm:spPr/>
    </dgm:pt>
    <dgm:pt modelId="{4B3B9FF8-C248-45C6-A597-1C19E3860F2B}" type="pres">
      <dgm:prSet presAssocID="{A5C9F4AF-515D-4281-BCFA-618F61ECC7FE}" presName="Name17" presStyleLbl="parChTrans1D3" presStyleIdx="2" presStyleCnt="5"/>
      <dgm:spPr/>
      <dgm:t>
        <a:bodyPr/>
        <a:lstStyle/>
        <a:p>
          <a:endParaRPr lang="de-DE"/>
        </a:p>
      </dgm:t>
    </dgm:pt>
    <dgm:pt modelId="{DA3DBF8F-897C-42EC-8419-A0A90A2F373C}" type="pres">
      <dgm:prSet presAssocID="{4E332939-8FEC-44F8-BF68-79F25C02D2C7}" presName="hierRoot3" presStyleCnt="0"/>
      <dgm:spPr/>
    </dgm:pt>
    <dgm:pt modelId="{1D04EC02-B1BB-42BF-904F-80714D631C21}" type="pres">
      <dgm:prSet presAssocID="{4E332939-8FEC-44F8-BF68-79F25C02D2C7}" presName="composite3" presStyleCnt="0"/>
      <dgm:spPr/>
    </dgm:pt>
    <dgm:pt modelId="{95E564F7-C30C-4B04-82BC-29AF1A5BEEB9}" type="pres">
      <dgm:prSet presAssocID="{4E332939-8FEC-44F8-BF68-79F25C02D2C7}" presName="background3" presStyleLbl="node3" presStyleIdx="2" presStyleCnt="5"/>
      <dgm:spPr>
        <a:solidFill>
          <a:schemeClr val="accent1">
            <a:lumMod val="75000"/>
          </a:schemeClr>
        </a:solidFill>
      </dgm:spPr>
    </dgm:pt>
    <dgm:pt modelId="{1AEFD06C-EA25-489C-B264-58960AFDF632}" type="pres">
      <dgm:prSet presAssocID="{4E332939-8FEC-44F8-BF68-79F25C02D2C7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153FDAED-6FE2-480D-9FDE-62B201C664EA}" type="pres">
      <dgm:prSet presAssocID="{4E332939-8FEC-44F8-BF68-79F25C02D2C7}" presName="hierChild4" presStyleCnt="0"/>
      <dgm:spPr/>
    </dgm:pt>
    <dgm:pt modelId="{509A8EDA-2655-45B5-97DF-F67963F23EF2}" type="pres">
      <dgm:prSet presAssocID="{003A8BAC-BE49-4C41-BD4E-D17590362C8E}" presName="Name10" presStyleLbl="parChTrans1D2" presStyleIdx="1" presStyleCnt="2"/>
      <dgm:spPr/>
      <dgm:t>
        <a:bodyPr/>
        <a:lstStyle/>
        <a:p>
          <a:endParaRPr lang="de-DE"/>
        </a:p>
      </dgm:t>
    </dgm:pt>
    <dgm:pt modelId="{F08D5CC0-D132-45E8-B7B1-3A5B344F76F8}" type="pres">
      <dgm:prSet presAssocID="{3B31B041-A6E8-4859-9680-AB9DE448C9E1}" presName="hierRoot2" presStyleCnt="0"/>
      <dgm:spPr/>
    </dgm:pt>
    <dgm:pt modelId="{31068EED-2A44-41E6-925A-3BCBD483A96F}" type="pres">
      <dgm:prSet presAssocID="{3B31B041-A6E8-4859-9680-AB9DE448C9E1}" presName="composite2" presStyleCnt="0"/>
      <dgm:spPr/>
    </dgm:pt>
    <dgm:pt modelId="{B988E272-BDD7-4A90-86D9-67769341CBF7}" type="pres">
      <dgm:prSet presAssocID="{3B31B041-A6E8-4859-9680-AB9DE448C9E1}" presName="background2" presStyleLbl="node2" presStyleIdx="1" presStyleCnt="2"/>
      <dgm:spPr>
        <a:solidFill>
          <a:schemeClr val="accent1">
            <a:lumMod val="75000"/>
          </a:schemeClr>
        </a:solidFill>
      </dgm:spPr>
    </dgm:pt>
    <dgm:pt modelId="{C04BE559-C530-4F64-BE39-3B79870B2BEA}" type="pres">
      <dgm:prSet presAssocID="{3B31B041-A6E8-4859-9680-AB9DE448C9E1}" presName="text2" presStyleLbl="fgAcc2" presStyleIdx="1" presStyleCnt="2" custScaleX="232014" custLinFactNeighborX="18835" custLinFactNeighborY="-622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BDFFA2F3-BA1C-4EF3-ACC2-401D0D9978C0}" type="pres">
      <dgm:prSet presAssocID="{3B31B041-A6E8-4859-9680-AB9DE448C9E1}" presName="hierChild3" presStyleCnt="0"/>
      <dgm:spPr/>
    </dgm:pt>
    <dgm:pt modelId="{1EB279B0-1D53-401A-9259-49974414611A}" type="pres">
      <dgm:prSet presAssocID="{B209E9EB-2B8A-45D5-9454-7FC96E94BE14}" presName="Name17" presStyleLbl="parChTrans1D3" presStyleIdx="3" presStyleCnt="5"/>
      <dgm:spPr/>
      <dgm:t>
        <a:bodyPr/>
        <a:lstStyle/>
        <a:p>
          <a:endParaRPr lang="de-DE"/>
        </a:p>
      </dgm:t>
    </dgm:pt>
    <dgm:pt modelId="{2A29B017-D444-4247-B922-A94151B0F6BE}" type="pres">
      <dgm:prSet presAssocID="{2C5F6D53-784E-499B-B474-B142CA25DDAC}" presName="hierRoot3" presStyleCnt="0"/>
      <dgm:spPr/>
    </dgm:pt>
    <dgm:pt modelId="{E0ED4AA6-4C5C-4363-BF36-56202DDFFB5D}" type="pres">
      <dgm:prSet presAssocID="{2C5F6D53-784E-499B-B474-B142CA25DDAC}" presName="composite3" presStyleCnt="0"/>
      <dgm:spPr/>
    </dgm:pt>
    <dgm:pt modelId="{B4E30258-A05F-44DC-9A29-49F9D1DB36D7}" type="pres">
      <dgm:prSet presAssocID="{2C5F6D53-784E-499B-B474-B142CA25DDAC}" presName="background3" presStyleLbl="node3" presStyleIdx="3" presStyleCnt="5"/>
      <dgm:spPr>
        <a:solidFill>
          <a:schemeClr val="accent1">
            <a:lumMod val="75000"/>
          </a:schemeClr>
        </a:solidFill>
      </dgm:spPr>
    </dgm:pt>
    <dgm:pt modelId="{CFCCDDDC-8AEF-417C-89F4-635D8A92D157}" type="pres">
      <dgm:prSet presAssocID="{2C5F6D53-784E-499B-B474-B142CA25DDAC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59B9E92C-7FEA-42B7-BB0B-F2702BFAC2B6}" type="pres">
      <dgm:prSet presAssocID="{2C5F6D53-784E-499B-B474-B142CA25DDAC}" presName="hierChild4" presStyleCnt="0"/>
      <dgm:spPr/>
    </dgm:pt>
    <dgm:pt modelId="{517ADABE-6821-45A3-8823-95E57FCB681F}" type="pres">
      <dgm:prSet presAssocID="{D5C81E9F-08D9-40F8-ADEC-B824EE659E93}" presName="Name17" presStyleLbl="parChTrans1D3" presStyleIdx="4" presStyleCnt="5"/>
      <dgm:spPr/>
      <dgm:t>
        <a:bodyPr/>
        <a:lstStyle/>
        <a:p>
          <a:endParaRPr lang="de-DE"/>
        </a:p>
      </dgm:t>
    </dgm:pt>
    <dgm:pt modelId="{BC06DFF4-586E-43AF-8E86-581AC3C83E68}" type="pres">
      <dgm:prSet presAssocID="{0BB53883-EC5A-4440-AC6B-5E965694A6E9}" presName="hierRoot3" presStyleCnt="0"/>
      <dgm:spPr/>
    </dgm:pt>
    <dgm:pt modelId="{F721A42A-6EC1-4F8A-BB77-96CD55929F1B}" type="pres">
      <dgm:prSet presAssocID="{0BB53883-EC5A-4440-AC6B-5E965694A6E9}" presName="composite3" presStyleCnt="0"/>
      <dgm:spPr/>
    </dgm:pt>
    <dgm:pt modelId="{556C5BC8-C6DB-4DCA-B5E4-2CE9F68F4E97}" type="pres">
      <dgm:prSet presAssocID="{0BB53883-EC5A-4440-AC6B-5E965694A6E9}" presName="background3" presStyleLbl="node3" presStyleIdx="4" presStyleCnt="5"/>
      <dgm:spPr>
        <a:solidFill>
          <a:schemeClr val="accent1">
            <a:lumMod val="75000"/>
          </a:schemeClr>
        </a:solidFill>
      </dgm:spPr>
    </dgm:pt>
    <dgm:pt modelId="{4384FC60-5A00-4BB5-B81C-360FDFD24F36}" type="pres">
      <dgm:prSet presAssocID="{0BB53883-EC5A-4440-AC6B-5E965694A6E9}" presName="text3" presStyleLbl="fgAcc3" presStyleIdx="4" presStyleCnt="5" custScaleX="14413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6FCC336B-90A8-4C8A-B496-0843B59CD3DB}" type="pres">
      <dgm:prSet presAssocID="{0BB53883-EC5A-4440-AC6B-5E965694A6E9}" presName="hierChild4" presStyleCnt="0"/>
      <dgm:spPr/>
    </dgm:pt>
  </dgm:ptLst>
  <dgm:cxnLst>
    <dgm:cxn modelId="{1617F5AF-7CF6-4CE5-A20B-BDC1A5BE08F4}" type="presOf" srcId="{0A8A81FB-7AA4-4EB0-B93B-97C75F4D6494}" destId="{FAC2FB7E-D86E-413A-B8D2-BEE225BD6BFF}" srcOrd="0" destOrd="0" presId="urn:microsoft.com/office/officeart/2005/8/layout/hierarchy1"/>
    <dgm:cxn modelId="{3DAA3FB3-A73D-431B-A705-838C682F3148}" type="presOf" srcId="{D5C81E9F-08D9-40F8-ADEC-B824EE659E93}" destId="{517ADABE-6821-45A3-8823-95E57FCB681F}" srcOrd="0" destOrd="0" presId="urn:microsoft.com/office/officeart/2005/8/layout/hierarchy1"/>
    <dgm:cxn modelId="{0CE18BF3-2A47-4523-A5F2-8BF3DAB58739}" srcId="{0A8A81FB-7AA4-4EB0-B93B-97C75F4D6494}" destId="{4E332939-8FEC-44F8-BF68-79F25C02D2C7}" srcOrd="2" destOrd="0" parTransId="{A5C9F4AF-515D-4281-BCFA-618F61ECC7FE}" sibTransId="{B952F482-39B8-4097-A8A9-61FE44CAFB98}"/>
    <dgm:cxn modelId="{717C0243-EED2-4A12-B2AD-04083994C67B}" srcId="{0A8A81FB-7AA4-4EB0-B93B-97C75F4D6494}" destId="{B1736B29-A6B6-40D4-ADDA-86F2529D37A7}" srcOrd="1" destOrd="0" parTransId="{73CC8121-DF54-4EDE-8ED1-59D7664004DD}" sibTransId="{D34C8E36-7788-4FB1-809B-C6B6AA4DD862}"/>
    <dgm:cxn modelId="{CAE21717-004C-45DB-983F-371769F79ADD}" type="presOf" srcId="{4E332939-8FEC-44F8-BF68-79F25C02D2C7}" destId="{1AEFD06C-EA25-489C-B264-58960AFDF632}" srcOrd="0" destOrd="0" presId="urn:microsoft.com/office/officeart/2005/8/layout/hierarchy1"/>
    <dgm:cxn modelId="{F709E7A4-7EC7-4800-96ED-842C4911E428}" type="presOf" srcId="{8B0497EB-B5D0-4508-B1C6-D13A82BABE9C}" destId="{308984A4-E0D2-45EE-86FA-360FB1879F71}" srcOrd="0" destOrd="0" presId="urn:microsoft.com/office/officeart/2005/8/layout/hierarchy1"/>
    <dgm:cxn modelId="{2BAD86C1-7300-48DD-9ECD-B224F0A21705}" type="presOf" srcId="{8B7987A0-238C-4E0E-8322-CB56E71BB3CC}" destId="{CEE60410-ACA2-4378-BBB3-D9FAF3D23811}" srcOrd="0" destOrd="0" presId="urn:microsoft.com/office/officeart/2005/8/layout/hierarchy1"/>
    <dgm:cxn modelId="{66466E04-3818-4CDC-8EF4-ECC378C0F211}" srcId="{8B7987A0-238C-4E0E-8322-CB56E71BB3CC}" destId="{1303D65C-890C-4820-84D0-A8224993F362}" srcOrd="0" destOrd="0" parTransId="{3204589F-59B1-4557-A4FA-4B2EF65054D0}" sibTransId="{21A985BF-8F07-4855-8E46-42DC8F7775A9}"/>
    <dgm:cxn modelId="{FA07B3BB-0E31-4994-8EE1-B75452FFA34B}" type="presOf" srcId="{A5C9F4AF-515D-4281-BCFA-618F61ECC7FE}" destId="{4B3B9FF8-C248-45C6-A597-1C19E3860F2B}" srcOrd="0" destOrd="0" presId="urn:microsoft.com/office/officeart/2005/8/layout/hierarchy1"/>
    <dgm:cxn modelId="{9D1F0E77-22C1-4B96-8985-F4F9772E5993}" srcId="{1303D65C-890C-4820-84D0-A8224993F362}" destId="{3B31B041-A6E8-4859-9680-AB9DE448C9E1}" srcOrd="1" destOrd="0" parTransId="{003A8BAC-BE49-4C41-BD4E-D17590362C8E}" sibTransId="{E0226579-2B08-40E1-A100-6B8C0BD4639A}"/>
    <dgm:cxn modelId="{28C811CE-7FBB-4B89-A87E-EDA15B1B1947}" srcId="{1303D65C-890C-4820-84D0-A8224993F362}" destId="{0A8A81FB-7AA4-4EB0-B93B-97C75F4D6494}" srcOrd="0" destOrd="0" parTransId="{37F36111-693B-4380-BEEB-3FE80DAC1A54}" sibTransId="{5DFFC5B9-6542-47C9-8EC3-80E547EB8274}"/>
    <dgm:cxn modelId="{4E570351-2C1F-458D-9DAD-1E3FDAE475FA}" srcId="{3B31B041-A6E8-4859-9680-AB9DE448C9E1}" destId="{2C5F6D53-784E-499B-B474-B142CA25DDAC}" srcOrd="0" destOrd="0" parTransId="{B209E9EB-2B8A-45D5-9454-7FC96E94BE14}" sibTransId="{92E0CD7B-F02A-4394-B816-0D198595E42A}"/>
    <dgm:cxn modelId="{ACD460CC-6203-41DB-9B59-0EA822AF01FF}" type="presOf" srcId="{3B31B041-A6E8-4859-9680-AB9DE448C9E1}" destId="{C04BE559-C530-4F64-BE39-3B79870B2BEA}" srcOrd="0" destOrd="0" presId="urn:microsoft.com/office/officeart/2005/8/layout/hierarchy1"/>
    <dgm:cxn modelId="{9F232FA2-9F47-4846-BE4B-DD2A9070E953}" type="presOf" srcId="{69E596F2-E5D0-4EBD-AEA9-F8544402C642}" destId="{3054F81B-1704-43C2-90D5-B4E9FD426F2A}" srcOrd="0" destOrd="0" presId="urn:microsoft.com/office/officeart/2005/8/layout/hierarchy1"/>
    <dgm:cxn modelId="{78054D31-43E3-42DA-A1EC-F8BADD494E8B}" type="presOf" srcId="{0BB53883-EC5A-4440-AC6B-5E965694A6E9}" destId="{4384FC60-5A00-4BB5-B81C-360FDFD24F36}" srcOrd="0" destOrd="0" presId="urn:microsoft.com/office/officeart/2005/8/layout/hierarchy1"/>
    <dgm:cxn modelId="{379D1E55-A3F0-41B4-87FF-05DD8340C04D}" type="presOf" srcId="{1303D65C-890C-4820-84D0-A8224993F362}" destId="{69A87F2D-5631-4ADF-BCF8-9EEAC151F0F5}" srcOrd="0" destOrd="0" presId="urn:microsoft.com/office/officeart/2005/8/layout/hierarchy1"/>
    <dgm:cxn modelId="{1EA11B2A-5791-446E-A568-EE2B912DBA8D}" srcId="{0A8A81FB-7AA4-4EB0-B93B-97C75F4D6494}" destId="{69E596F2-E5D0-4EBD-AEA9-F8544402C642}" srcOrd="0" destOrd="0" parTransId="{8B0497EB-B5D0-4508-B1C6-D13A82BABE9C}" sibTransId="{30A0F81D-FC19-4FFD-8F05-BF39FE46939D}"/>
    <dgm:cxn modelId="{B07EC7C6-EF22-47BF-BBD0-5FBB1E96B7D7}" type="presOf" srcId="{2C5F6D53-784E-499B-B474-B142CA25DDAC}" destId="{CFCCDDDC-8AEF-417C-89F4-635D8A92D157}" srcOrd="0" destOrd="0" presId="urn:microsoft.com/office/officeart/2005/8/layout/hierarchy1"/>
    <dgm:cxn modelId="{CA1C7781-B142-4799-9A56-7068A4817FE8}" type="presOf" srcId="{37F36111-693B-4380-BEEB-3FE80DAC1A54}" destId="{98CCE2AC-BD18-4E9D-B4C1-AAD7A8CDEA96}" srcOrd="0" destOrd="0" presId="urn:microsoft.com/office/officeart/2005/8/layout/hierarchy1"/>
    <dgm:cxn modelId="{1780FFCC-63AF-41B1-BF33-E6E707CB4C27}" type="presOf" srcId="{B1736B29-A6B6-40D4-ADDA-86F2529D37A7}" destId="{46ED1EA5-2CB1-4783-AD4B-8423E8EA6798}" srcOrd="0" destOrd="0" presId="urn:microsoft.com/office/officeart/2005/8/layout/hierarchy1"/>
    <dgm:cxn modelId="{21D02E73-F378-4815-8CFE-EF8D2797E6C8}" type="presOf" srcId="{003A8BAC-BE49-4C41-BD4E-D17590362C8E}" destId="{509A8EDA-2655-45B5-97DF-F67963F23EF2}" srcOrd="0" destOrd="0" presId="urn:microsoft.com/office/officeart/2005/8/layout/hierarchy1"/>
    <dgm:cxn modelId="{7D379154-7845-40E6-A672-4EBCA46B2075}" type="presOf" srcId="{B209E9EB-2B8A-45D5-9454-7FC96E94BE14}" destId="{1EB279B0-1D53-401A-9259-49974414611A}" srcOrd="0" destOrd="0" presId="urn:microsoft.com/office/officeart/2005/8/layout/hierarchy1"/>
    <dgm:cxn modelId="{1F0370B4-31A5-4DD2-B09F-66514546FF4F}" srcId="{3B31B041-A6E8-4859-9680-AB9DE448C9E1}" destId="{0BB53883-EC5A-4440-AC6B-5E965694A6E9}" srcOrd="1" destOrd="0" parTransId="{D5C81E9F-08D9-40F8-ADEC-B824EE659E93}" sibTransId="{48AF00A6-822F-42D7-B422-6FFF431A0961}"/>
    <dgm:cxn modelId="{6B9335BA-8CDA-49A1-9056-726F48ED52D8}" type="presOf" srcId="{73CC8121-DF54-4EDE-8ED1-59D7664004DD}" destId="{0E7A32D4-C8AE-4B55-9CBD-F3E5FCC4C571}" srcOrd="0" destOrd="0" presId="urn:microsoft.com/office/officeart/2005/8/layout/hierarchy1"/>
    <dgm:cxn modelId="{E6316D80-2C0D-434D-A405-8E38CFEF46DF}" type="presParOf" srcId="{CEE60410-ACA2-4378-BBB3-D9FAF3D23811}" destId="{A95ABEEC-C053-4D37-BD7B-985A1AC6AEEA}" srcOrd="0" destOrd="0" presId="urn:microsoft.com/office/officeart/2005/8/layout/hierarchy1"/>
    <dgm:cxn modelId="{57F054F7-0EEE-497B-B4A2-C66EB7EFD8A4}" type="presParOf" srcId="{A95ABEEC-C053-4D37-BD7B-985A1AC6AEEA}" destId="{195F3186-A14C-4D61-8DDD-77CD8E8CCDD2}" srcOrd="0" destOrd="0" presId="urn:microsoft.com/office/officeart/2005/8/layout/hierarchy1"/>
    <dgm:cxn modelId="{00A2A971-3959-4225-BE95-1775E3D75434}" type="presParOf" srcId="{195F3186-A14C-4D61-8DDD-77CD8E8CCDD2}" destId="{5323DE7E-C119-4698-9FB6-FBF8056A6243}" srcOrd="0" destOrd="0" presId="urn:microsoft.com/office/officeart/2005/8/layout/hierarchy1"/>
    <dgm:cxn modelId="{AC8BE110-7745-47AA-A983-25A36ED05F50}" type="presParOf" srcId="{195F3186-A14C-4D61-8DDD-77CD8E8CCDD2}" destId="{69A87F2D-5631-4ADF-BCF8-9EEAC151F0F5}" srcOrd="1" destOrd="0" presId="urn:microsoft.com/office/officeart/2005/8/layout/hierarchy1"/>
    <dgm:cxn modelId="{0AB98E75-661C-4251-B359-2FD8434A327B}" type="presParOf" srcId="{A95ABEEC-C053-4D37-BD7B-985A1AC6AEEA}" destId="{AD6D3816-D840-402C-A68B-423FCF9FC7C2}" srcOrd="1" destOrd="0" presId="urn:microsoft.com/office/officeart/2005/8/layout/hierarchy1"/>
    <dgm:cxn modelId="{24955C0C-D35F-4A56-9E06-797DC98C8C1F}" type="presParOf" srcId="{AD6D3816-D840-402C-A68B-423FCF9FC7C2}" destId="{98CCE2AC-BD18-4E9D-B4C1-AAD7A8CDEA96}" srcOrd="0" destOrd="0" presId="urn:microsoft.com/office/officeart/2005/8/layout/hierarchy1"/>
    <dgm:cxn modelId="{ECC3C0F8-7F4A-4D35-ACB4-F23211CF9575}" type="presParOf" srcId="{AD6D3816-D840-402C-A68B-423FCF9FC7C2}" destId="{D1EC69E0-DB67-4911-AB34-1B087946ED40}" srcOrd="1" destOrd="0" presId="urn:microsoft.com/office/officeart/2005/8/layout/hierarchy1"/>
    <dgm:cxn modelId="{38C1560D-28A0-4F6D-AA50-A1D06783BAF5}" type="presParOf" srcId="{D1EC69E0-DB67-4911-AB34-1B087946ED40}" destId="{A29F314E-0AF7-40A9-A858-48B73D4D31BD}" srcOrd="0" destOrd="0" presId="urn:microsoft.com/office/officeart/2005/8/layout/hierarchy1"/>
    <dgm:cxn modelId="{16F91A5C-1523-4102-85F4-CB3F784A11A8}" type="presParOf" srcId="{A29F314E-0AF7-40A9-A858-48B73D4D31BD}" destId="{FDE479E4-F4E2-40C2-81C2-37EC63B6761D}" srcOrd="0" destOrd="0" presId="urn:microsoft.com/office/officeart/2005/8/layout/hierarchy1"/>
    <dgm:cxn modelId="{1908DA0D-B222-4F70-9AD1-2AD31CDF43DE}" type="presParOf" srcId="{A29F314E-0AF7-40A9-A858-48B73D4D31BD}" destId="{FAC2FB7E-D86E-413A-B8D2-BEE225BD6BFF}" srcOrd="1" destOrd="0" presId="urn:microsoft.com/office/officeart/2005/8/layout/hierarchy1"/>
    <dgm:cxn modelId="{021D8BE9-03FF-467D-A58C-2B144E20D768}" type="presParOf" srcId="{D1EC69E0-DB67-4911-AB34-1B087946ED40}" destId="{076693B5-3265-43B9-8ED9-4F4982BA6109}" srcOrd="1" destOrd="0" presId="urn:microsoft.com/office/officeart/2005/8/layout/hierarchy1"/>
    <dgm:cxn modelId="{1367C76A-19CB-43AA-8537-9DF2B0D09E53}" type="presParOf" srcId="{076693B5-3265-43B9-8ED9-4F4982BA6109}" destId="{308984A4-E0D2-45EE-86FA-360FB1879F71}" srcOrd="0" destOrd="0" presId="urn:microsoft.com/office/officeart/2005/8/layout/hierarchy1"/>
    <dgm:cxn modelId="{C967EEC7-96D5-4716-B14D-63DDC822669F}" type="presParOf" srcId="{076693B5-3265-43B9-8ED9-4F4982BA6109}" destId="{2AFE6FB2-D8FC-4385-BD95-17FAF3D0BF07}" srcOrd="1" destOrd="0" presId="urn:microsoft.com/office/officeart/2005/8/layout/hierarchy1"/>
    <dgm:cxn modelId="{B866B269-8179-4631-9F29-AF6B51660F3D}" type="presParOf" srcId="{2AFE6FB2-D8FC-4385-BD95-17FAF3D0BF07}" destId="{C22599C4-AE33-430C-AFEB-EEEC0B74BA2C}" srcOrd="0" destOrd="0" presId="urn:microsoft.com/office/officeart/2005/8/layout/hierarchy1"/>
    <dgm:cxn modelId="{F9F7C4E5-4F3C-4FBB-92E8-665EE88F32DE}" type="presParOf" srcId="{C22599C4-AE33-430C-AFEB-EEEC0B74BA2C}" destId="{5634067C-462E-4D65-842C-B0859FA0A984}" srcOrd="0" destOrd="0" presId="urn:microsoft.com/office/officeart/2005/8/layout/hierarchy1"/>
    <dgm:cxn modelId="{0CDBCC0F-3DCF-4242-8DCA-9C1A08EA2C08}" type="presParOf" srcId="{C22599C4-AE33-430C-AFEB-EEEC0B74BA2C}" destId="{3054F81B-1704-43C2-90D5-B4E9FD426F2A}" srcOrd="1" destOrd="0" presId="urn:microsoft.com/office/officeart/2005/8/layout/hierarchy1"/>
    <dgm:cxn modelId="{653EB853-856B-4987-81CF-E06A467F1868}" type="presParOf" srcId="{2AFE6FB2-D8FC-4385-BD95-17FAF3D0BF07}" destId="{46055759-4FFC-4674-A65B-1479E6856AAE}" srcOrd="1" destOrd="0" presId="urn:microsoft.com/office/officeart/2005/8/layout/hierarchy1"/>
    <dgm:cxn modelId="{BFCA7178-5638-460D-836A-5D6C69C81279}" type="presParOf" srcId="{076693B5-3265-43B9-8ED9-4F4982BA6109}" destId="{0E7A32D4-C8AE-4B55-9CBD-F3E5FCC4C571}" srcOrd="2" destOrd="0" presId="urn:microsoft.com/office/officeart/2005/8/layout/hierarchy1"/>
    <dgm:cxn modelId="{B3795162-EC7B-43E7-A6A8-781157122DA2}" type="presParOf" srcId="{076693B5-3265-43B9-8ED9-4F4982BA6109}" destId="{6BA195C1-72B0-4713-B0FE-F5ADC509A527}" srcOrd="3" destOrd="0" presId="urn:microsoft.com/office/officeart/2005/8/layout/hierarchy1"/>
    <dgm:cxn modelId="{19603060-7295-4B83-8681-E5396AA24784}" type="presParOf" srcId="{6BA195C1-72B0-4713-B0FE-F5ADC509A527}" destId="{311F434A-52EE-47D3-B1CF-B0533A2D5D1A}" srcOrd="0" destOrd="0" presId="urn:microsoft.com/office/officeart/2005/8/layout/hierarchy1"/>
    <dgm:cxn modelId="{2A9B75B6-CEFF-48AD-AE43-D0BF814F2AE0}" type="presParOf" srcId="{311F434A-52EE-47D3-B1CF-B0533A2D5D1A}" destId="{0F191177-905F-4E52-9871-AE5CB54F47DE}" srcOrd="0" destOrd="0" presId="urn:microsoft.com/office/officeart/2005/8/layout/hierarchy1"/>
    <dgm:cxn modelId="{5A4B3DDC-3247-4C53-9742-EA9FE15EB97A}" type="presParOf" srcId="{311F434A-52EE-47D3-B1CF-B0533A2D5D1A}" destId="{46ED1EA5-2CB1-4783-AD4B-8423E8EA6798}" srcOrd="1" destOrd="0" presId="urn:microsoft.com/office/officeart/2005/8/layout/hierarchy1"/>
    <dgm:cxn modelId="{BCD6AADE-4D8B-46D5-9DF3-3E0E081C87AF}" type="presParOf" srcId="{6BA195C1-72B0-4713-B0FE-F5ADC509A527}" destId="{1D1396D9-FF1F-4273-BCB0-367376A0F959}" srcOrd="1" destOrd="0" presId="urn:microsoft.com/office/officeart/2005/8/layout/hierarchy1"/>
    <dgm:cxn modelId="{02E47E14-DBA5-484A-A74C-D266CACAC23A}" type="presParOf" srcId="{076693B5-3265-43B9-8ED9-4F4982BA6109}" destId="{4B3B9FF8-C248-45C6-A597-1C19E3860F2B}" srcOrd="4" destOrd="0" presId="urn:microsoft.com/office/officeart/2005/8/layout/hierarchy1"/>
    <dgm:cxn modelId="{62B24355-44AC-4CC9-A450-32941547A6B8}" type="presParOf" srcId="{076693B5-3265-43B9-8ED9-4F4982BA6109}" destId="{DA3DBF8F-897C-42EC-8419-A0A90A2F373C}" srcOrd="5" destOrd="0" presId="urn:microsoft.com/office/officeart/2005/8/layout/hierarchy1"/>
    <dgm:cxn modelId="{2FD31EC3-FA30-4879-BD0E-852DF61961A2}" type="presParOf" srcId="{DA3DBF8F-897C-42EC-8419-A0A90A2F373C}" destId="{1D04EC02-B1BB-42BF-904F-80714D631C21}" srcOrd="0" destOrd="0" presId="urn:microsoft.com/office/officeart/2005/8/layout/hierarchy1"/>
    <dgm:cxn modelId="{677BB238-5D4B-4CEA-9274-60276EB4F009}" type="presParOf" srcId="{1D04EC02-B1BB-42BF-904F-80714D631C21}" destId="{95E564F7-C30C-4B04-82BC-29AF1A5BEEB9}" srcOrd="0" destOrd="0" presId="urn:microsoft.com/office/officeart/2005/8/layout/hierarchy1"/>
    <dgm:cxn modelId="{93775EC2-CA9E-4DC4-A4D5-50FD528CD0EF}" type="presParOf" srcId="{1D04EC02-B1BB-42BF-904F-80714D631C21}" destId="{1AEFD06C-EA25-489C-B264-58960AFDF632}" srcOrd="1" destOrd="0" presId="urn:microsoft.com/office/officeart/2005/8/layout/hierarchy1"/>
    <dgm:cxn modelId="{6DD675E8-506A-4354-BD98-D517901D7FD8}" type="presParOf" srcId="{DA3DBF8F-897C-42EC-8419-A0A90A2F373C}" destId="{153FDAED-6FE2-480D-9FDE-62B201C664EA}" srcOrd="1" destOrd="0" presId="urn:microsoft.com/office/officeart/2005/8/layout/hierarchy1"/>
    <dgm:cxn modelId="{0B89E887-EEA3-44DE-AF08-6E3E43F89B04}" type="presParOf" srcId="{AD6D3816-D840-402C-A68B-423FCF9FC7C2}" destId="{509A8EDA-2655-45B5-97DF-F67963F23EF2}" srcOrd="2" destOrd="0" presId="urn:microsoft.com/office/officeart/2005/8/layout/hierarchy1"/>
    <dgm:cxn modelId="{89E957DF-900D-4CE7-8585-118437CE39F7}" type="presParOf" srcId="{AD6D3816-D840-402C-A68B-423FCF9FC7C2}" destId="{F08D5CC0-D132-45E8-B7B1-3A5B344F76F8}" srcOrd="3" destOrd="0" presId="urn:microsoft.com/office/officeart/2005/8/layout/hierarchy1"/>
    <dgm:cxn modelId="{E398430C-246F-4ECF-9B68-16A6BE3086BE}" type="presParOf" srcId="{F08D5CC0-D132-45E8-B7B1-3A5B344F76F8}" destId="{31068EED-2A44-41E6-925A-3BCBD483A96F}" srcOrd="0" destOrd="0" presId="urn:microsoft.com/office/officeart/2005/8/layout/hierarchy1"/>
    <dgm:cxn modelId="{85EED521-9060-46BF-85B1-72FAA2DEE61C}" type="presParOf" srcId="{31068EED-2A44-41E6-925A-3BCBD483A96F}" destId="{B988E272-BDD7-4A90-86D9-67769341CBF7}" srcOrd="0" destOrd="0" presId="urn:microsoft.com/office/officeart/2005/8/layout/hierarchy1"/>
    <dgm:cxn modelId="{0B7572FA-4360-4CBE-8717-C71350DFCFA7}" type="presParOf" srcId="{31068EED-2A44-41E6-925A-3BCBD483A96F}" destId="{C04BE559-C530-4F64-BE39-3B79870B2BEA}" srcOrd="1" destOrd="0" presId="urn:microsoft.com/office/officeart/2005/8/layout/hierarchy1"/>
    <dgm:cxn modelId="{E51FACFB-4F05-4B26-8161-8D83766F2BDD}" type="presParOf" srcId="{F08D5CC0-D132-45E8-B7B1-3A5B344F76F8}" destId="{BDFFA2F3-BA1C-4EF3-ACC2-401D0D9978C0}" srcOrd="1" destOrd="0" presId="urn:microsoft.com/office/officeart/2005/8/layout/hierarchy1"/>
    <dgm:cxn modelId="{B6702884-118E-495B-AB34-5796270A569C}" type="presParOf" srcId="{BDFFA2F3-BA1C-4EF3-ACC2-401D0D9978C0}" destId="{1EB279B0-1D53-401A-9259-49974414611A}" srcOrd="0" destOrd="0" presId="urn:microsoft.com/office/officeart/2005/8/layout/hierarchy1"/>
    <dgm:cxn modelId="{9543DB44-B603-484C-9794-9D713AB1FB6F}" type="presParOf" srcId="{BDFFA2F3-BA1C-4EF3-ACC2-401D0D9978C0}" destId="{2A29B017-D444-4247-B922-A94151B0F6BE}" srcOrd="1" destOrd="0" presId="urn:microsoft.com/office/officeart/2005/8/layout/hierarchy1"/>
    <dgm:cxn modelId="{6AF7B289-0B7F-475F-96F9-EE86366B6CC5}" type="presParOf" srcId="{2A29B017-D444-4247-B922-A94151B0F6BE}" destId="{E0ED4AA6-4C5C-4363-BF36-56202DDFFB5D}" srcOrd="0" destOrd="0" presId="urn:microsoft.com/office/officeart/2005/8/layout/hierarchy1"/>
    <dgm:cxn modelId="{3A3DEE1B-680B-42BA-AF33-29C513DCB2CA}" type="presParOf" srcId="{E0ED4AA6-4C5C-4363-BF36-56202DDFFB5D}" destId="{B4E30258-A05F-44DC-9A29-49F9D1DB36D7}" srcOrd="0" destOrd="0" presId="urn:microsoft.com/office/officeart/2005/8/layout/hierarchy1"/>
    <dgm:cxn modelId="{DFD8808B-8454-4227-8580-8F67EEED5E13}" type="presParOf" srcId="{E0ED4AA6-4C5C-4363-BF36-56202DDFFB5D}" destId="{CFCCDDDC-8AEF-417C-89F4-635D8A92D157}" srcOrd="1" destOrd="0" presId="urn:microsoft.com/office/officeart/2005/8/layout/hierarchy1"/>
    <dgm:cxn modelId="{DBF1AEBD-C5AC-42B8-9076-573D2C1CDB47}" type="presParOf" srcId="{2A29B017-D444-4247-B922-A94151B0F6BE}" destId="{59B9E92C-7FEA-42B7-BB0B-F2702BFAC2B6}" srcOrd="1" destOrd="0" presId="urn:microsoft.com/office/officeart/2005/8/layout/hierarchy1"/>
    <dgm:cxn modelId="{14B823FA-D721-409E-A4EE-5B33CA159D65}" type="presParOf" srcId="{BDFFA2F3-BA1C-4EF3-ACC2-401D0D9978C0}" destId="{517ADABE-6821-45A3-8823-95E57FCB681F}" srcOrd="2" destOrd="0" presId="urn:microsoft.com/office/officeart/2005/8/layout/hierarchy1"/>
    <dgm:cxn modelId="{F73B525D-F5AD-4827-A8FE-9FABCDBB1D2A}" type="presParOf" srcId="{BDFFA2F3-BA1C-4EF3-ACC2-401D0D9978C0}" destId="{BC06DFF4-586E-43AF-8E86-581AC3C83E68}" srcOrd="3" destOrd="0" presId="urn:microsoft.com/office/officeart/2005/8/layout/hierarchy1"/>
    <dgm:cxn modelId="{EC260796-C2EB-4D9B-ACF0-B92D972A6D16}" type="presParOf" srcId="{BC06DFF4-586E-43AF-8E86-581AC3C83E68}" destId="{F721A42A-6EC1-4F8A-BB77-96CD55929F1B}" srcOrd="0" destOrd="0" presId="urn:microsoft.com/office/officeart/2005/8/layout/hierarchy1"/>
    <dgm:cxn modelId="{4EC25D04-C702-4221-B9C9-16D4E074501F}" type="presParOf" srcId="{F721A42A-6EC1-4F8A-BB77-96CD55929F1B}" destId="{556C5BC8-C6DB-4DCA-B5E4-2CE9F68F4E97}" srcOrd="0" destOrd="0" presId="urn:microsoft.com/office/officeart/2005/8/layout/hierarchy1"/>
    <dgm:cxn modelId="{92FEE6EF-4BC9-4B68-AF1E-5423F6273841}" type="presParOf" srcId="{F721A42A-6EC1-4F8A-BB77-96CD55929F1B}" destId="{4384FC60-5A00-4BB5-B81C-360FDFD24F36}" srcOrd="1" destOrd="0" presId="urn:microsoft.com/office/officeart/2005/8/layout/hierarchy1"/>
    <dgm:cxn modelId="{0BFBAC5C-B181-4A5B-B995-2860ADBD04AD}" type="presParOf" srcId="{BC06DFF4-586E-43AF-8E86-581AC3C83E68}" destId="{6FCC336B-90A8-4C8A-B496-0843B59CD3D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9A400C-3D33-4B51-A3D2-963F1DF5919A}">
      <dsp:nvSpPr>
        <dsp:cNvPr id="0" name=""/>
        <dsp:cNvSpPr/>
      </dsp:nvSpPr>
      <dsp:spPr>
        <a:xfrm>
          <a:off x="5390458" y="2329226"/>
          <a:ext cx="3344836" cy="4798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189"/>
              </a:lnTo>
              <a:lnTo>
                <a:pt x="3344836" y="184189"/>
              </a:lnTo>
              <a:lnTo>
                <a:pt x="3344836" y="479858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8A6E8E-864D-4E62-AEDF-9BD027ACC642}">
      <dsp:nvSpPr>
        <dsp:cNvPr id="0" name=""/>
        <dsp:cNvSpPr/>
      </dsp:nvSpPr>
      <dsp:spPr>
        <a:xfrm>
          <a:off x="5344738" y="2329226"/>
          <a:ext cx="91440" cy="48278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82787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735504-6AFE-46D4-8732-5AA25A832EAF}">
      <dsp:nvSpPr>
        <dsp:cNvPr id="0" name=""/>
        <dsp:cNvSpPr/>
      </dsp:nvSpPr>
      <dsp:spPr>
        <a:xfrm>
          <a:off x="1898266" y="2329226"/>
          <a:ext cx="3492192" cy="482787"/>
        </a:xfrm>
        <a:custGeom>
          <a:avLst/>
          <a:gdLst/>
          <a:ahLst/>
          <a:cxnLst/>
          <a:rect l="0" t="0" r="0" b="0"/>
          <a:pathLst>
            <a:path>
              <a:moveTo>
                <a:pt x="3492192" y="0"/>
              </a:moveTo>
              <a:lnTo>
                <a:pt x="3492192" y="187118"/>
              </a:lnTo>
              <a:lnTo>
                <a:pt x="0" y="187118"/>
              </a:lnTo>
              <a:lnTo>
                <a:pt x="0" y="482787"/>
              </a:lnTo>
            </a:path>
          </a:pathLst>
        </a:custGeom>
        <a:noFill/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B55EEE-9C5C-42AA-A5EC-3477F2D04B78}">
      <dsp:nvSpPr>
        <dsp:cNvPr id="0" name=""/>
        <dsp:cNvSpPr/>
      </dsp:nvSpPr>
      <dsp:spPr>
        <a:xfrm>
          <a:off x="2133830" y="0"/>
          <a:ext cx="6513256" cy="2329226"/>
        </a:xfrm>
        <a:prstGeom prst="roundRect">
          <a:avLst/>
        </a:prstGeom>
        <a:solidFill>
          <a:schemeClr val="bg1"/>
        </a:solidFill>
        <a:ln w="19050" cap="flat" cmpd="sng" algn="ctr">
          <a:solidFill>
            <a:schemeClr val="bg2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>
              <a:solidFill>
                <a:schemeClr val="tx1"/>
              </a:solidFill>
            </a:rPr>
            <a:t>Corporate </a:t>
          </a:r>
          <a:r>
            <a:rPr lang="de-DE" sz="2400" b="1" kern="1200" dirty="0" err="1">
              <a:solidFill>
                <a:schemeClr val="tx1"/>
              </a:solidFill>
            </a:rPr>
            <a:t>structures</a:t>
          </a:r>
          <a:r>
            <a:rPr lang="de-DE" sz="2400" b="1" kern="1200" dirty="0">
              <a:solidFill>
                <a:schemeClr val="tx1"/>
              </a:solidFill>
            </a:rPr>
            <a:t> </a:t>
          </a:r>
          <a:r>
            <a:rPr lang="de-DE" sz="2400" b="1" kern="1200" dirty="0" err="1">
              <a:solidFill>
                <a:schemeClr val="tx1"/>
              </a:solidFill>
            </a:rPr>
            <a:t>based</a:t>
          </a:r>
          <a:r>
            <a:rPr lang="de-DE" sz="2400" b="1" kern="1200" dirty="0">
              <a:solidFill>
                <a:schemeClr val="tx1"/>
              </a:solidFill>
            </a:rPr>
            <a:t> on </a:t>
          </a:r>
          <a:r>
            <a:rPr lang="de-DE" sz="2400" b="1" kern="1200" dirty="0" err="1">
              <a:solidFill>
                <a:schemeClr val="tx1"/>
              </a:solidFill>
            </a:rPr>
            <a:t>partnership</a:t>
          </a:r>
          <a:endParaRPr lang="de-DE" sz="2400" b="1" kern="1200" dirty="0">
            <a:solidFill>
              <a:schemeClr val="tx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0" kern="1200" dirty="0" err="1">
              <a:solidFill>
                <a:schemeClr val="tx1"/>
              </a:solidFill>
            </a:rPr>
            <a:t>are</a:t>
          </a:r>
          <a:r>
            <a:rPr lang="de-DE" sz="2400" b="0" kern="1200" dirty="0">
              <a:solidFill>
                <a:schemeClr val="tx1"/>
              </a:solidFill>
            </a:rPr>
            <a:t> </a:t>
          </a:r>
          <a:r>
            <a:rPr lang="de-DE" sz="2400" b="0" kern="1200" dirty="0" err="1">
              <a:solidFill>
                <a:schemeClr val="tx1"/>
              </a:solidFill>
            </a:rPr>
            <a:t>significant</a:t>
          </a:r>
          <a:r>
            <a:rPr lang="de-DE" sz="2400" b="0" kern="1200" dirty="0">
              <a:solidFill>
                <a:schemeClr val="tx1"/>
              </a:solidFill>
            </a:rPr>
            <a:t>, </a:t>
          </a:r>
          <a:r>
            <a:rPr lang="de-DE" sz="2400" b="0" kern="1200" dirty="0" err="1">
              <a:solidFill>
                <a:schemeClr val="tx1"/>
              </a:solidFill>
            </a:rPr>
            <a:t>because</a:t>
          </a:r>
          <a:r>
            <a:rPr lang="de-DE" sz="2400" b="0" kern="1200" dirty="0">
              <a:solidFill>
                <a:schemeClr val="tx1"/>
              </a:solidFill>
            </a:rPr>
            <a:t> </a:t>
          </a:r>
          <a:r>
            <a:rPr lang="de-DE" sz="2400" b="0" kern="1200" dirty="0" err="1">
              <a:solidFill>
                <a:schemeClr val="tx1"/>
              </a:solidFill>
            </a:rPr>
            <a:t>eras</a:t>
          </a:r>
          <a:r>
            <a:rPr lang="de-DE" sz="2400" b="0" kern="1200" dirty="0">
              <a:solidFill>
                <a:schemeClr val="tx1"/>
              </a:solidFill>
            </a:rPr>
            <a:t> </a:t>
          </a:r>
          <a:r>
            <a:rPr lang="de-DE" sz="2400" b="0" kern="1200" dirty="0" err="1">
              <a:solidFill>
                <a:schemeClr val="tx1"/>
              </a:solidFill>
            </a:rPr>
            <a:t>of</a:t>
          </a:r>
          <a:endParaRPr lang="de-DE" sz="2400" b="0" kern="1200" dirty="0">
            <a:solidFill>
              <a:schemeClr val="tx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>
              <a:solidFill>
                <a:schemeClr val="tx1"/>
              </a:solidFill>
            </a:rPr>
            <a:t>unfair </a:t>
          </a:r>
          <a:r>
            <a:rPr lang="de-DE" sz="2400" b="1" kern="1200" dirty="0" err="1">
              <a:solidFill>
                <a:schemeClr val="tx1"/>
              </a:solidFill>
            </a:rPr>
            <a:t>property</a:t>
          </a:r>
          <a:r>
            <a:rPr lang="de-DE" sz="2400" b="1" kern="1200" dirty="0">
              <a:solidFill>
                <a:schemeClr val="tx1"/>
              </a:solidFill>
            </a:rPr>
            <a:t> and </a:t>
          </a:r>
          <a:r>
            <a:rPr lang="de-DE" sz="2400" b="1" kern="1200" dirty="0" err="1">
              <a:solidFill>
                <a:schemeClr val="tx1"/>
              </a:solidFill>
            </a:rPr>
            <a:t>wealth</a:t>
          </a:r>
          <a:r>
            <a:rPr lang="de-DE" sz="2400" b="1" kern="1200" dirty="0">
              <a:solidFill>
                <a:schemeClr val="tx1"/>
              </a:solidFill>
            </a:rPr>
            <a:t> </a:t>
          </a:r>
          <a:r>
            <a:rPr lang="de-DE" sz="2400" b="1" kern="1200" dirty="0" err="1">
              <a:solidFill>
                <a:schemeClr val="tx1"/>
              </a:solidFill>
            </a:rPr>
            <a:t>conditions</a:t>
          </a:r>
          <a:r>
            <a:rPr lang="de-DE" sz="2400" b="1" kern="1200" dirty="0">
              <a:solidFill>
                <a:schemeClr val="tx1"/>
              </a:solidFill>
            </a:rPr>
            <a:t>,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0" kern="1200" dirty="0" err="1">
              <a:solidFill>
                <a:schemeClr val="tx1"/>
              </a:solidFill>
            </a:rPr>
            <a:t>were</a:t>
          </a:r>
          <a:r>
            <a:rPr lang="de-DE" sz="2400" b="0" kern="1200" dirty="0">
              <a:solidFill>
                <a:schemeClr val="tx1"/>
              </a:solidFill>
            </a:rPr>
            <a:t> </a:t>
          </a:r>
          <a:r>
            <a:rPr lang="de-DE" sz="2400" b="0" kern="1200" dirty="0" err="1">
              <a:solidFill>
                <a:schemeClr val="tx1"/>
              </a:solidFill>
            </a:rPr>
            <a:t>proved</a:t>
          </a:r>
          <a:r>
            <a:rPr lang="de-DE" sz="2400" b="0" kern="1200" dirty="0">
              <a:solidFill>
                <a:schemeClr val="tx1"/>
              </a:solidFill>
            </a:rPr>
            <a:t> </a:t>
          </a:r>
          <a:r>
            <a:rPr lang="de-DE" sz="2400" b="0" kern="1200" dirty="0" err="1">
              <a:solidFill>
                <a:schemeClr val="tx1"/>
              </a:solidFill>
            </a:rPr>
            <a:t>to</a:t>
          </a:r>
          <a:r>
            <a:rPr lang="de-DE" sz="2400" b="0" kern="1200" dirty="0">
              <a:solidFill>
                <a:schemeClr val="tx1"/>
              </a:solidFill>
            </a:rPr>
            <a:t> </a:t>
          </a:r>
          <a:r>
            <a:rPr lang="de-DE" sz="2400" b="0" kern="1200" dirty="0" err="1">
              <a:solidFill>
                <a:schemeClr val="tx1"/>
              </a:solidFill>
            </a:rPr>
            <a:t>be</a:t>
          </a:r>
          <a:r>
            <a:rPr lang="de-DE" sz="2400" b="0" kern="1200" dirty="0">
              <a:solidFill>
                <a:schemeClr val="tx1"/>
              </a:solidFill>
            </a:rPr>
            <a:t> </a:t>
          </a:r>
          <a:r>
            <a:rPr lang="de-DE" sz="2400" b="0" kern="1200" dirty="0" err="1">
              <a:solidFill>
                <a:schemeClr val="tx1"/>
              </a:solidFill>
            </a:rPr>
            <a:t>situations</a:t>
          </a:r>
          <a:r>
            <a:rPr lang="de-DE" sz="2400" b="0" kern="1200" dirty="0">
              <a:solidFill>
                <a:schemeClr val="tx1"/>
              </a:solidFill>
            </a:rPr>
            <a:t> </a:t>
          </a:r>
          <a:r>
            <a:rPr lang="de-DE" sz="2400" b="0" kern="1200" dirty="0" err="1">
              <a:solidFill>
                <a:schemeClr val="tx1"/>
              </a:solidFill>
            </a:rPr>
            <a:t>of</a:t>
          </a:r>
          <a:r>
            <a:rPr lang="de-DE" sz="2400" b="0" kern="1200" dirty="0">
              <a:solidFill>
                <a:schemeClr val="tx1"/>
              </a:solidFill>
            </a:rPr>
            <a:t>:</a:t>
          </a:r>
        </a:p>
      </dsp:txBody>
      <dsp:txXfrm>
        <a:off x="2247533" y="113703"/>
        <a:ext cx="6285850" cy="2101820"/>
      </dsp:txXfrm>
    </dsp:sp>
    <dsp:sp modelId="{EBF366E5-0084-4919-B7CE-E0D313F8BFE4}">
      <dsp:nvSpPr>
        <dsp:cNvPr id="0" name=""/>
        <dsp:cNvSpPr/>
      </dsp:nvSpPr>
      <dsp:spPr>
        <a:xfrm>
          <a:off x="490317" y="2812013"/>
          <a:ext cx="2815897" cy="1407948"/>
        </a:xfrm>
        <a:prstGeom prst="roundRect">
          <a:avLst/>
        </a:prstGeom>
        <a:gradFill rotWithShape="0">
          <a:gsLst>
            <a:gs pos="0">
              <a:schemeClr val="lt1">
                <a:lumMod val="100000"/>
                <a:lumOff val="0"/>
              </a:schemeClr>
            </a:gs>
            <a:gs pos="100000">
              <a:schemeClr val="dk1">
                <a:lumMod val="40000"/>
                <a:lumOff val="60000"/>
              </a:schemeClr>
            </a:gs>
          </a:gsLst>
          <a:lin ang="5400000" scaled="1"/>
        </a:gradFill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>
              <a:solidFill>
                <a:schemeClr val="tx1"/>
              </a:solidFill>
            </a:rPr>
            <a:t>social </a:t>
          </a:r>
          <a:r>
            <a:rPr lang="de-DE" sz="2200" kern="1200" dirty="0" err="1">
              <a:solidFill>
                <a:schemeClr val="tx1"/>
              </a:solidFill>
            </a:rPr>
            <a:t>turmoil</a:t>
          </a:r>
          <a:endParaRPr lang="de-DE" sz="2200" kern="1200" dirty="0">
            <a:solidFill>
              <a:schemeClr val="tx1"/>
            </a:solidFill>
          </a:endParaRPr>
        </a:p>
      </dsp:txBody>
      <dsp:txXfrm>
        <a:off x="559047" y="2880743"/>
        <a:ext cx="2678437" cy="1270488"/>
      </dsp:txXfrm>
    </dsp:sp>
    <dsp:sp modelId="{6FD5402F-6730-40F6-9AB3-F632E633D8AF}">
      <dsp:nvSpPr>
        <dsp:cNvPr id="0" name=""/>
        <dsp:cNvSpPr/>
      </dsp:nvSpPr>
      <dsp:spPr>
        <a:xfrm>
          <a:off x="3982509" y="2812013"/>
          <a:ext cx="2815897" cy="1407948"/>
        </a:xfrm>
        <a:prstGeom prst="roundRect">
          <a:avLst/>
        </a:prstGeom>
        <a:gradFill rotWithShape="0">
          <a:gsLst>
            <a:gs pos="0">
              <a:schemeClr val="lt1">
                <a:lumMod val="100000"/>
                <a:lumOff val="0"/>
              </a:schemeClr>
            </a:gs>
            <a:gs pos="100000">
              <a:schemeClr val="dk1">
                <a:lumMod val="40000"/>
                <a:lumOff val="60000"/>
              </a:schemeClr>
            </a:gs>
          </a:gsLst>
          <a:lin ang="5400000" scaled="1"/>
        </a:gradFill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err="1">
              <a:solidFill>
                <a:schemeClr val="tx1"/>
              </a:solidFill>
            </a:rPr>
            <a:t>Curtailed</a:t>
          </a:r>
          <a:r>
            <a:rPr lang="de-DE" sz="2200" kern="1200" dirty="0">
              <a:solidFill>
                <a:schemeClr val="tx1"/>
              </a:solidFill>
            </a:rPr>
            <a:t> </a:t>
          </a:r>
          <a:r>
            <a:rPr lang="de-DE" sz="2200" kern="1200" dirty="0" err="1">
              <a:solidFill>
                <a:schemeClr val="tx1"/>
              </a:solidFill>
            </a:rPr>
            <a:t>personal,political</a:t>
          </a:r>
          <a:r>
            <a:rPr lang="de-DE" sz="2200" kern="1200" dirty="0">
              <a:solidFill>
                <a:schemeClr val="tx1"/>
              </a:solidFill>
            </a:rPr>
            <a:t> and </a:t>
          </a:r>
          <a:r>
            <a:rPr lang="de-DE" sz="2200" kern="1200" dirty="0" err="1">
              <a:solidFill>
                <a:schemeClr val="tx1"/>
              </a:solidFill>
            </a:rPr>
            <a:t>economical</a:t>
          </a:r>
          <a:r>
            <a:rPr lang="de-DE" sz="2200" kern="1200" dirty="0">
              <a:solidFill>
                <a:schemeClr val="tx1"/>
              </a:solidFill>
            </a:rPr>
            <a:t> </a:t>
          </a:r>
          <a:r>
            <a:rPr lang="de-DE" sz="2200" kern="1200" dirty="0" err="1">
              <a:solidFill>
                <a:schemeClr val="tx1"/>
              </a:solidFill>
            </a:rPr>
            <a:t>freedom</a:t>
          </a:r>
          <a:r>
            <a:rPr lang="de-DE" sz="2200" kern="1200" dirty="0">
              <a:solidFill>
                <a:schemeClr val="tx1"/>
              </a:solidFill>
            </a:rPr>
            <a:t> </a:t>
          </a:r>
          <a:r>
            <a:rPr lang="de-DE" sz="2200" kern="1200" dirty="0" err="1">
              <a:solidFill>
                <a:schemeClr val="tx1"/>
              </a:solidFill>
            </a:rPr>
            <a:t>rights</a:t>
          </a:r>
          <a:r>
            <a:rPr lang="de-DE" sz="2200" kern="1200" dirty="0">
              <a:solidFill>
                <a:schemeClr val="tx1"/>
              </a:solidFill>
            </a:rPr>
            <a:t> </a:t>
          </a:r>
        </a:p>
      </dsp:txBody>
      <dsp:txXfrm>
        <a:off x="4051239" y="2880743"/>
        <a:ext cx="2678437" cy="1270488"/>
      </dsp:txXfrm>
    </dsp:sp>
    <dsp:sp modelId="{FEF190B1-6BFE-4E8F-AB01-6C1384983939}">
      <dsp:nvSpPr>
        <dsp:cNvPr id="0" name=""/>
        <dsp:cNvSpPr/>
      </dsp:nvSpPr>
      <dsp:spPr>
        <a:xfrm>
          <a:off x="7327345" y="2809085"/>
          <a:ext cx="2815897" cy="1407948"/>
        </a:xfrm>
        <a:prstGeom prst="roundRect">
          <a:avLst/>
        </a:prstGeom>
        <a:gradFill rotWithShape="0">
          <a:gsLst>
            <a:gs pos="0">
              <a:schemeClr val="lt1">
                <a:lumMod val="100000"/>
                <a:lumOff val="0"/>
              </a:schemeClr>
            </a:gs>
            <a:gs pos="100000">
              <a:schemeClr val="dk1">
                <a:lumMod val="40000"/>
                <a:lumOff val="60000"/>
              </a:schemeClr>
            </a:gs>
          </a:gsLst>
          <a:lin ang="5400000" scaled="1"/>
        </a:gradFill>
        <a:ln w="12700" cap="flat" cmpd="sng" algn="ctr">
          <a:solidFill>
            <a:schemeClr val="bg2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>
              <a:solidFill>
                <a:schemeClr val="tx1"/>
              </a:solidFill>
            </a:rPr>
            <a:t>social </a:t>
          </a:r>
          <a:r>
            <a:rPr lang="de-DE" sz="2200" kern="1200" dirty="0" err="1">
              <a:solidFill>
                <a:schemeClr val="tx1"/>
              </a:solidFill>
            </a:rPr>
            <a:t>injustice</a:t>
          </a:r>
          <a:endParaRPr lang="de-DE" sz="2200" kern="1200" dirty="0">
            <a:solidFill>
              <a:schemeClr val="tx1"/>
            </a:solidFill>
          </a:endParaRPr>
        </a:p>
      </dsp:txBody>
      <dsp:txXfrm>
        <a:off x="7396075" y="2877815"/>
        <a:ext cx="2678437" cy="12704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95A9D8-4A4F-49BF-932A-FA05265164D2}">
      <dsp:nvSpPr>
        <dsp:cNvPr id="0" name=""/>
        <dsp:cNvSpPr/>
      </dsp:nvSpPr>
      <dsp:spPr>
        <a:xfrm>
          <a:off x="5105816" y="1388849"/>
          <a:ext cx="3343632" cy="9335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0131"/>
              </a:lnTo>
              <a:lnTo>
                <a:pt x="3343632" y="680131"/>
              </a:lnTo>
              <a:lnTo>
                <a:pt x="3343632" y="933563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33DB19-7C8F-4750-A401-A7300D198013}">
      <dsp:nvSpPr>
        <dsp:cNvPr id="0" name=""/>
        <dsp:cNvSpPr/>
      </dsp:nvSpPr>
      <dsp:spPr>
        <a:xfrm>
          <a:off x="5060096" y="1388849"/>
          <a:ext cx="91440" cy="9335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33563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EE85AC-ED84-4354-803B-AF9EB41FA2EA}">
      <dsp:nvSpPr>
        <dsp:cNvPr id="0" name=""/>
        <dsp:cNvSpPr/>
      </dsp:nvSpPr>
      <dsp:spPr>
        <a:xfrm>
          <a:off x="1762184" y="1388849"/>
          <a:ext cx="3343632" cy="933563"/>
        </a:xfrm>
        <a:custGeom>
          <a:avLst/>
          <a:gdLst/>
          <a:ahLst/>
          <a:cxnLst/>
          <a:rect l="0" t="0" r="0" b="0"/>
          <a:pathLst>
            <a:path>
              <a:moveTo>
                <a:pt x="3343632" y="0"/>
              </a:moveTo>
              <a:lnTo>
                <a:pt x="3343632" y="680131"/>
              </a:lnTo>
              <a:lnTo>
                <a:pt x="0" y="680131"/>
              </a:lnTo>
              <a:lnTo>
                <a:pt x="0" y="933563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8AB552-C559-4B3E-AFEC-FFEEE7772259}">
      <dsp:nvSpPr>
        <dsp:cNvPr id="0" name=""/>
        <dsp:cNvSpPr/>
      </dsp:nvSpPr>
      <dsp:spPr>
        <a:xfrm>
          <a:off x="1866434" y="-134943"/>
          <a:ext cx="6478764" cy="1523792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1C6071-D826-42C8-BA9C-0B7F70B2D5B2}">
      <dsp:nvSpPr>
        <dsp:cNvPr id="0" name=""/>
        <dsp:cNvSpPr/>
      </dsp:nvSpPr>
      <dsp:spPr>
        <a:xfrm>
          <a:off x="2170400" y="153824"/>
          <a:ext cx="6478764" cy="15237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Models of Corporate structures based on partnership</a:t>
          </a:r>
          <a:endParaRPr lang="de-DE" sz="2800" kern="1200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2215030" y="198454"/>
        <a:ext cx="6389504" cy="1434532"/>
      </dsp:txXfrm>
    </dsp:sp>
    <dsp:sp modelId="{55F909B1-4E12-4E81-8D0E-139FE0380F29}">
      <dsp:nvSpPr>
        <dsp:cNvPr id="0" name=""/>
        <dsp:cNvSpPr/>
      </dsp:nvSpPr>
      <dsp:spPr>
        <a:xfrm>
          <a:off x="394334" y="2322412"/>
          <a:ext cx="2735699" cy="173716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833439-6970-4346-97DF-41F0ECF349F1}">
      <dsp:nvSpPr>
        <dsp:cNvPr id="0" name=""/>
        <dsp:cNvSpPr/>
      </dsp:nvSpPr>
      <dsp:spPr>
        <a:xfrm>
          <a:off x="698301" y="2611181"/>
          <a:ext cx="2735699" cy="17371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Cooperative as a partnership-based company</a:t>
          </a:r>
          <a:endParaRPr lang="de-DE" sz="2100" kern="1200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749181" y="2662061"/>
        <a:ext cx="2633939" cy="1635408"/>
      </dsp:txXfrm>
    </dsp:sp>
    <dsp:sp modelId="{6D490416-D956-4D96-ABC9-53CBF1B0992A}">
      <dsp:nvSpPr>
        <dsp:cNvPr id="0" name=""/>
        <dsp:cNvSpPr/>
      </dsp:nvSpPr>
      <dsp:spPr>
        <a:xfrm>
          <a:off x="3737967" y="2322412"/>
          <a:ext cx="2735699" cy="173716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A4213F-B717-47F9-A6FF-4C8C7CD7CC85}">
      <dsp:nvSpPr>
        <dsp:cNvPr id="0" name=""/>
        <dsp:cNvSpPr/>
      </dsp:nvSpPr>
      <dsp:spPr>
        <a:xfrm>
          <a:off x="4041933" y="2611181"/>
          <a:ext cx="2735699" cy="17371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entrepreneurial participation, e.g. Management-Buy-Out</a:t>
          </a:r>
          <a:endParaRPr lang="de-DE" sz="2100" kern="1200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4092813" y="2662061"/>
        <a:ext cx="2633939" cy="1635408"/>
      </dsp:txXfrm>
    </dsp:sp>
    <dsp:sp modelId="{75F97C90-E079-4AA8-B763-277B5F595CFB}">
      <dsp:nvSpPr>
        <dsp:cNvPr id="0" name=""/>
        <dsp:cNvSpPr/>
      </dsp:nvSpPr>
      <dsp:spPr>
        <a:xfrm>
          <a:off x="7081599" y="2322412"/>
          <a:ext cx="2735699" cy="173716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FDA76C-C663-41FD-AE07-6FB1FA290D4B}">
      <dsp:nvSpPr>
        <dsp:cNvPr id="0" name=""/>
        <dsp:cNvSpPr/>
      </dsp:nvSpPr>
      <dsp:spPr>
        <a:xfrm>
          <a:off x="7385565" y="2611181"/>
          <a:ext cx="2735699" cy="17371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rPr>
            <a:t>Non-entrepreneurial oriented models of employee participation e.g. profit  Participation</a:t>
          </a:r>
          <a:endParaRPr lang="de-DE" sz="2100" kern="1200" dirty="0">
            <a:latin typeface="Arial" panose="020B060402020202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7436445" y="2662061"/>
        <a:ext cx="2633939" cy="16354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32E88E-92CA-48A1-86D5-2D2E3EA1D26A}">
      <dsp:nvSpPr>
        <dsp:cNvPr id="0" name=""/>
        <dsp:cNvSpPr/>
      </dsp:nvSpPr>
      <dsp:spPr>
        <a:xfrm>
          <a:off x="3347565" y="379113"/>
          <a:ext cx="4209981" cy="595269"/>
        </a:xfrm>
        <a:prstGeom prst="flowChartAlternateProcess">
          <a:avLst/>
        </a:prstGeom>
        <a:gradFill flip="none" rotWithShape="1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  <a:tileRect/>
        </a:gradFill>
        <a:ln w="12700" cap="flat" cmpd="sng" algn="ctr">
          <a:solidFill>
            <a:schemeClr val="tx1">
              <a:lumMod val="65000"/>
              <a:lumOff val="35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 err="1">
              <a:solidFill>
                <a:schemeClr val="tx1"/>
              </a:solidFill>
            </a:rPr>
            <a:t>Employee</a:t>
          </a:r>
          <a:r>
            <a:rPr lang="de-DE" sz="2800" b="1" kern="1200" dirty="0">
              <a:solidFill>
                <a:schemeClr val="tx1"/>
              </a:solidFill>
            </a:rPr>
            <a:t> Ownership</a:t>
          </a:r>
        </a:p>
      </dsp:txBody>
      <dsp:txXfrm>
        <a:off x="3376623" y="408171"/>
        <a:ext cx="4151865" cy="537153"/>
      </dsp:txXfrm>
    </dsp:sp>
    <dsp:sp modelId="{5598F3D7-CA86-4747-9E08-CFFD7380B0BE}">
      <dsp:nvSpPr>
        <dsp:cNvPr id="0" name=""/>
        <dsp:cNvSpPr/>
      </dsp:nvSpPr>
      <dsp:spPr>
        <a:xfrm>
          <a:off x="2743195" y="974382"/>
          <a:ext cx="2709360" cy="604415"/>
        </a:xfrm>
        <a:custGeom>
          <a:avLst/>
          <a:gdLst/>
          <a:ahLst/>
          <a:cxnLst/>
          <a:rect l="0" t="0" r="0" b="0"/>
          <a:pathLst>
            <a:path>
              <a:moveTo>
                <a:pt x="2709360" y="0"/>
              </a:moveTo>
              <a:lnTo>
                <a:pt x="2709360" y="302207"/>
              </a:lnTo>
              <a:lnTo>
                <a:pt x="0" y="302207"/>
              </a:lnTo>
              <a:lnTo>
                <a:pt x="0" y="604415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AF4E11-67B8-45F3-B617-CF262BFEDC2C}">
      <dsp:nvSpPr>
        <dsp:cNvPr id="0" name=""/>
        <dsp:cNvSpPr/>
      </dsp:nvSpPr>
      <dsp:spPr>
        <a:xfrm>
          <a:off x="641347" y="1578797"/>
          <a:ext cx="4203695" cy="662639"/>
        </a:xfrm>
        <a:prstGeom prst="flowChartAlternateProcess">
          <a:avLst/>
        </a:prstGeom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 w="12700" cap="flat" cmpd="sng" algn="ctr">
          <a:solidFill>
            <a:schemeClr val="tx1">
              <a:lumMod val="65000"/>
              <a:lumOff val="35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>
              <a:solidFill>
                <a:schemeClr val="tx1"/>
              </a:solidFill>
            </a:rPr>
            <a:t>Material </a:t>
          </a:r>
          <a:r>
            <a:rPr lang="de-DE" sz="2800" b="1" kern="1200" dirty="0" err="1">
              <a:solidFill>
                <a:schemeClr val="tx1"/>
              </a:solidFill>
            </a:rPr>
            <a:t>Participation</a:t>
          </a:r>
          <a:endParaRPr lang="de-DE" sz="2800" b="1" kern="1200" dirty="0">
            <a:solidFill>
              <a:schemeClr val="tx1"/>
            </a:solidFill>
          </a:endParaRPr>
        </a:p>
      </dsp:txBody>
      <dsp:txXfrm>
        <a:off x="673694" y="1611144"/>
        <a:ext cx="4139001" cy="597945"/>
      </dsp:txXfrm>
    </dsp:sp>
    <dsp:sp modelId="{B56C3B2D-0988-4A9F-A3E8-F4741C0D187B}">
      <dsp:nvSpPr>
        <dsp:cNvPr id="0" name=""/>
        <dsp:cNvSpPr/>
      </dsp:nvSpPr>
      <dsp:spPr>
        <a:xfrm>
          <a:off x="1243937" y="2241437"/>
          <a:ext cx="1499258" cy="433452"/>
        </a:xfrm>
        <a:custGeom>
          <a:avLst/>
          <a:gdLst/>
          <a:ahLst/>
          <a:cxnLst/>
          <a:rect l="0" t="0" r="0" b="0"/>
          <a:pathLst>
            <a:path>
              <a:moveTo>
                <a:pt x="1499258" y="0"/>
              </a:moveTo>
              <a:lnTo>
                <a:pt x="1499258" y="216726"/>
              </a:lnTo>
              <a:lnTo>
                <a:pt x="0" y="216726"/>
              </a:lnTo>
              <a:lnTo>
                <a:pt x="0" y="433452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E428C4-8634-45C8-8AE9-3BAC4267F4CD}">
      <dsp:nvSpPr>
        <dsp:cNvPr id="0" name=""/>
        <dsp:cNvSpPr/>
      </dsp:nvSpPr>
      <dsp:spPr>
        <a:xfrm>
          <a:off x="1317" y="2674889"/>
          <a:ext cx="2485239" cy="12973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 w="127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kern="1200" dirty="0" err="1">
              <a:solidFill>
                <a:schemeClr val="tx1"/>
              </a:solidFill>
            </a:rPr>
            <a:t>Participation</a:t>
          </a:r>
          <a:r>
            <a:rPr lang="de-DE" sz="2200" kern="1200" dirty="0">
              <a:solidFill>
                <a:schemeClr val="tx1"/>
              </a:solidFill>
            </a:rPr>
            <a:t> in </a:t>
          </a:r>
          <a:r>
            <a:rPr lang="de-DE" sz="2200" kern="1200" dirty="0" err="1">
              <a:solidFill>
                <a:schemeClr val="tx1"/>
              </a:solidFill>
            </a:rPr>
            <a:t>the</a:t>
          </a:r>
          <a:r>
            <a:rPr lang="de-DE" sz="2200" kern="1200" dirty="0">
              <a:solidFill>
                <a:schemeClr val="tx1"/>
              </a:solidFill>
            </a:rPr>
            <a:t> </a:t>
          </a:r>
          <a:r>
            <a:rPr lang="de-DE" sz="2200" kern="1200" dirty="0" err="1">
              <a:solidFill>
                <a:schemeClr val="tx1"/>
              </a:solidFill>
            </a:rPr>
            <a:t>Company‘s</a:t>
          </a:r>
          <a:r>
            <a:rPr lang="de-DE" sz="2200" kern="1200" dirty="0">
              <a:solidFill>
                <a:schemeClr val="tx1"/>
              </a:solidFill>
            </a:rPr>
            <a:t> </a:t>
          </a:r>
          <a:r>
            <a:rPr lang="de-DE" sz="2200" kern="1200" dirty="0" err="1">
              <a:solidFill>
                <a:schemeClr val="tx1"/>
              </a:solidFill>
            </a:rPr>
            <a:t>success</a:t>
          </a:r>
          <a:endParaRPr lang="de-DE" sz="2200" kern="1200" dirty="0">
            <a:solidFill>
              <a:schemeClr val="tx1"/>
            </a:solidFill>
          </a:endParaRPr>
        </a:p>
      </dsp:txBody>
      <dsp:txXfrm>
        <a:off x="39315" y="2712887"/>
        <a:ext cx="2409243" cy="1221338"/>
      </dsp:txXfrm>
    </dsp:sp>
    <dsp:sp modelId="{409E2789-75CE-4734-8803-8F6EABE5B288}">
      <dsp:nvSpPr>
        <dsp:cNvPr id="0" name=""/>
        <dsp:cNvSpPr/>
      </dsp:nvSpPr>
      <dsp:spPr>
        <a:xfrm>
          <a:off x="2743195" y="2241437"/>
          <a:ext cx="1519321" cy="433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726"/>
              </a:lnTo>
              <a:lnTo>
                <a:pt x="1519321" y="216726"/>
              </a:lnTo>
              <a:lnTo>
                <a:pt x="1519321" y="433452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B22129-8741-4CBB-9C5A-379ED7FFCFEC}">
      <dsp:nvSpPr>
        <dsp:cNvPr id="0" name=""/>
        <dsp:cNvSpPr/>
      </dsp:nvSpPr>
      <dsp:spPr>
        <a:xfrm>
          <a:off x="3070357" y="2674889"/>
          <a:ext cx="2384319" cy="12973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>
                <a:lumMod val="75000"/>
              </a:schemeClr>
            </a:gs>
            <a:gs pos="23000">
              <a:schemeClr val="bg2">
                <a:lumMod val="90000"/>
              </a:schemeClr>
            </a:gs>
            <a:gs pos="78000">
              <a:schemeClr val="bg1"/>
            </a:gs>
          </a:gsLst>
          <a:lin ang="16200000" scaled="1"/>
        </a:gradFill>
        <a:ln w="12700" cap="flat" cmpd="sng" algn="ctr">
          <a:solidFill>
            <a:schemeClr val="tx1">
              <a:lumMod val="65000"/>
              <a:lumOff val="35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err="1">
              <a:solidFill>
                <a:schemeClr val="tx1"/>
              </a:solidFill>
            </a:rPr>
            <a:t>Participation</a:t>
          </a:r>
          <a:r>
            <a:rPr lang="de-DE" sz="2400" kern="1200" dirty="0">
              <a:solidFill>
                <a:schemeClr val="tx1"/>
              </a:solidFill>
            </a:rPr>
            <a:t> in </a:t>
          </a:r>
          <a:r>
            <a:rPr lang="de-DE" sz="2400" kern="1200" dirty="0" err="1">
              <a:solidFill>
                <a:schemeClr val="tx1"/>
              </a:solidFill>
            </a:rPr>
            <a:t>the</a:t>
          </a:r>
          <a:r>
            <a:rPr lang="de-DE" sz="2400" kern="1200" dirty="0">
              <a:solidFill>
                <a:schemeClr val="tx1"/>
              </a:solidFill>
            </a:rPr>
            <a:t> </a:t>
          </a:r>
          <a:r>
            <a:rPr lang="de-DE" sz="2400" kern="1200" dirty="0" err="1">
              <a:solidFill>
                <a:schemeClr val="tx1"/>
              </a:solidFill>
            </a:rPr>
            <a:t>Campany‘s</a:t>
          </a:r>
          <a:r>
            <a:rPr lang="de-DE" sz="2400" kern="1200" dirty="0">
              <a:solidFill>
                <a:schemeClr val="tx1"/>
              </a:solidFill>
            </a:rPr>
            <a:t> </a:t>
          </a:r>
          <a:r>
            <a:rPr lang="de-DE" sz="2400" kern="1200" dirty="0" err="1">
              <a:solidFill>
                <a:schemeClr val="tx1"/>
              </a:solidFill>
            </a:rPr>
            <a:t>capital</a:t>
          </a:r>
          <a:endParaRPr lang="de-DE" sz="2400" kern="1200" dirty="0">
            <a:solidFill>
              <a:schemeClr val="tx1"/>
            </a:solidFill>
          </a:endParaRPr>
        </a:p>
      </dsp:txBody>
      <dsp:txXfrm>
        <a:off x="3108355" y="2712887"/>
        <a:ext cx="2308323" cy="1221338"/>
      </dsp:txXfrm>
    </dsp:sp>
    <dsp:sp modelId="{942DCCE6-C1CF-40FA-8785-253272CD1ABB}">
      <dsp:nvSpPr>
        <dsp:cNvPr id="0" name=""/>
        <dsp:cNvSpPr/>
      </dsp:nvSpPr>
      <dsp:spPr>
        <a:xfrm>
          <a:off x="5452555" y="974382"/>
          <a:ext cx="2319848" cy="5992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9619"/>
              </a:lnTo>
              <a:lnTo>
                <a:pt x="2319848" y="299619"/>
              </a:lnTo>
              <a:lnTo>
                <a:pt x="2319848" y="599238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84777D-BBCE-42B2-927D-DAEA8D1860F7}">
      <dsp:nvSpPr>
        <dsp:cNvPr id="0" name=""/>
        <dsp:cNvSpPr/>
      </dsp:nvSpPr>
      <dsp:spPr>
        <a:xfrm>
          <a:off x="5769822" y="1573621"/>
          <a:ext cx="4005164" cy="624277"/>
        </a:xfrm>
        <a:prstGeom prst="flowChartAlternateProcess">
          <a:avLst/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>
              <a:solidFill>
                <a:schemeClr val="tx1"/>
              </a:solidFill>
            </a:rPr>
            <a:t>Immaterial </a:t>
          </a:r>
          <a:r>
            <a:rPr lang="de-DE" sz="2800" b="1" kern="1200" dirty="0" err="1">
              <a:solidFill>
                <a:schemeClr val="tx1"/>
              </a:solidFill>
            </a:rPr>
            <a:t>Participation</a:t>
          </a:r>
          <a:endParaRPr lang="de-DE" sz="2800" b="1" kern="1200" dirty="0">
            <a:solidFill>
              <a:schemeClr val="tx1"/>
            </a:solidFill>
          </a:endParaRPr>
        </a:p>
      </dsp:txBody>
      <dsp:txXfrm>
        <a:off x="5800296" y="1604095"/>
        <a:ext cx="3944216" cy="563329"/>
      </dsp:txXfrm>
    </dsp:sp>
    <dsp:sp modelId="{E9702D23-9AA0-470D-ACD1-0030EEEC35F1}">
      <dsp:nvSpPr>
        <dsp:cNvPr id="0" name=""/>
        <dsp:cNvSpPr/>
      </dsp:nvSpPr>
      <dsp:spPr>
        <a:xfrm>
          <a:off x="6663144" y="2197898"/>
          <a:ext cx="1109260" cy="496684"/>
        </a:xfrm>
        <a:custGeom>
          <a:avLst/>
          <a:gdLst/>
          <a:ahLst/>
          <a:cxnLst/>
          <a:rect l="0" t="0" r="0" b="0"/>
          <a:pathLst>
            <a:path>
              <a:moveTo>
                <a:pt x="1109260" y="0"/>
              </a:moveTo>
              <a:lnTo>
                <a:pt x="1109260" y="248342"/>
              </a:lnTo>
              <a:lnTo>
                <a:pt x="0" y="248342"/>
              </a:lnTo>
              <a:lnTo>
                <a:pt x="0" y="496684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C30750-77F1-4B9F-AB31-60ABABCEA525}">
      <dsp:nvSpPr>
        <dsp:cNvPr id="0" name=""/>
        <dsp:cNvSpPr/>
      </dsp:nvSpPr>
      <dsp:spPr>
        <a:xfrm>
          <a:off x="5690143" y="2694583"/>
          <a:ext cx="1946002" cy="1297334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>
              <a:solidFill>
                <a:schemeClr val="tx1"/>
              </a:solidFill>
            </a:rPr>
            <a:t>By Law</a:t>
          </a:r>
        </a:p>
      </dsp:txBody>
      <dsp:txXfrm>
        <a:off x="5728141" y="2732581"/>
        <a:ext cx="1870006" cy="1221338"/>
      </dsp:txXfrm>
    </dsp:sp>
    <dsp:sp modelId="{893AECC2-960E-431F-806E-819E0A2626D4}">
      <dsp:nvSpPr>
        <dsp:cNvPr id="0" name=""/>
        <dsp:cNvSpPr/>
      </dsp:nvSpPr>
      <dsp:spPr>
        <a:xfrm>
          <a:off x="7772404" y="2197898"/>
          <a:ext cx="1202823" cy="4966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348"/>
              </a:lnTo>
              <a:lnTo>
                <a:pt x="1202823" y="248348"/>
              </a:lnTo>
              <a:lnTo>
                <a:pt x="1202823" y="496697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FD943F-60BF-4B0C-AD8F-484A43D96522}">
      <dsp:nvSpPr>
        <dsp:cNvPr id="0" name=""/>
        <dsp:cNvSpPr/>
      </dsp:nvSpPr>
      <dsp:spPr>
        <a:xfrm>
          <a:off x="8002227" y="2694596"/>
          <a:ext cx="1946002" cy="1297334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>
              <a:solidFill>
                <a:schemeClr val="tx1"/>
              </a:solidFill>
            </a:rPr>
            <a:t>By Management </a:t>
          </a:r>
          <a:r>
            <a:rPr lang="de-DE" sz="2400" kern="1200" dirty="0" err="1">
              <a:solidFill>
                <a:schemeClr val="tx1"/>
              </a:solidFill>
            </a:rPr>
            <a:t>Decision</a:t>
          </a:r>
          <a:endParaRPr lang="de-DE" sz="2400" kern="1200" dirty="0">
            <a:solidFill>
              <a:schemeClr val="tx1"/>
            </a:solidFill>
          </a:endParaRPr>
        </a:p>
      </dsp:txBody>
      <dsp:txXfrm>
        <a:off x="8040225" y="2732594"/>
        <a:ext cx="1870006" cy="12213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F7B09D-6613-4D69-9657-678AC91A329C}">
      <dsp:nvSpPr>
        <dsp:cNvPr id="0" name=""/>
        <dsp:cNvSpPr/>
      </dsp:nvSpPr>
      <dsp:spPr>
        <a:xfrm>
          <a:off x="6062512" y="2429953"/>
          <a:ext cx="1348829" cy="434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5828"/>
              </a:lnTo>
              <a:lnTo>
                <a:pt x="1348829" y="295828"/>
              </a:lnTo>
              <a:lnTo>
                <a:pt x="1348829" y="434103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5D381B-203E-4AF0-9D96-C6EA441C4EEA}">
      <dsp:nvSpPr>
        <dsp:cNvPr id="0" name=""/>
        <dsp:cNvSpPr/>
      </dsp:nvSpPr>
      <dsp:spPr>
        <a:xfrm>
          <a:off x="4699099" y="2429953"/>
          <a:ext cx="1363412" cy="434103"/>
        </a:xfrm>
        <a:custGeom>
          <a:avLst/>
          <a:gdLst/>
          <a:ahLst/>
          <a:cxnLst/>
          <a:rect l="0" t="0" r="0" b="0"/>
          <a:pathLst>
            <a:path>
              <a:moveTo>
                <a:pt x="1363412" y="0"/>
              </a:moveTo>
              <a:lnTo>
                <a:pt x="1363412" y="295828"/>
              </a:lnTo>
              <a:lnTo>
                <a:pt x="0" y="295828"/>
              </a:lnTo>
              <a:lnTo>
                <a:pt x="0" y="434103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59BCE2-EEB9-45D8-B821-2F91D3A57B33}">
      <dsp:nvSpPr>
        <dsp:cNvPr id="0" name=""/>
        <dsp:cNvSpPr/>
      </dsp:nvSpPr>
      <dsp:spPr>
        <a:xfrm>
          <a:off x="4544926" y="979538"/>
          <a:ext cx="1517585" cy="434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5828"/>
              </a:lnTo>
              <a:lnTo>
                <a:pt x="1517585" y="295828"/>
              </a:lnTo>
              <a:lnTo>
                <a:pt x="1517585" y="434103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EE8AF0-20C5-419F-8B21-B93ED25543A6}">
      <dsp:nvSpPr>
        <dsp:cNvPr id="0" name=""/>
        <dsp:cNvSpPr/>
      </dsp:nvSpPr>
      <dsp:spPr>
        <a:xfrm>
          <a:off x="3092584" y="979538"/>
          <a:ext cx="1452342" cy="434103"/>
        </a:xfrm>
        <a:custGeom>
          <a:avLst/>
          <a:gdLst/>
          <a:ahLst/>
          <a:cxnLst/>
          <a:rect l="0" t="0" r="0" b="0"/>
          <a:pathLst>
            <a:path>
              <a:moveTo>
                <a:pt x="1452342" y="0"/>
              </a:moveTo>
              <a:lnTo>
                <a:pt x="1452342" y="295828"/>
              </a:lnTo>
              <a:lnTo>
                <a:pt x="0" y="295828"/>
              </a:lnTo>
              <a:lnTo>
                <a:pt x="0" y="434103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87F4CB-8AFC-446A-85A0-1C8C7198CFEF}">
      <dsp:nvSpPr>
        <dsp:cNvPr id="0" name=""/>
        <dsp:cNvSpPr/>
      </dsp:nvSpPr>
      <dsp:spPr>
        <a:xfrm>
          <a:off x="2107912" y="276"/>
          <a:ext cx="4874029" cy="979261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1F4BDB-FEAF-484B-9DE9-FCC8AB7D8A1D}">
      <dsp:nvSpPr>
        <dsp:cNvPr id="0" name=""/>
        <dsp:cNvSpPr/>
      </dsp:nvSpPr>
      <dsp:spPr>
        <a:xfrm>
          <a:off x="2273758" y="157830"/>
          <a:ext cx="4874029" cy="9792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/>
            <a:t>Immaterial </a:t>
          </a:r>
          <a:r>
            <a:rPr lang="de-DE" sz="2800" b="1" kern="1200" dirty="0" err="1"/>
            <a:t>Employee</a:t>
          </a:r>
          <a:r>
            <a:rPr lang="de-DE" sz="2800" b="1" kern="1200" dirty="0"/>
            <a:t> </a:t>
          </a:r>
          <a:r>
            <a:rPr lang="de-DE" sz="2800" b="1" kern="1200" dirty="0" err="1"/>
            <a:t>Participation</a:t>
          </a:r>
          <a:endParaRPr lang="de-DE" sz="2800" b="1" kern="1200" dirty="0"/>
        </a:p>
      </dsp:txBody>
      <dsp:txXfrm>
        <a:off x="2302440" y="186512"/>
        <a:ext cx="4816665" cy="921897"/>
      </dsp:txXfrm>
    </dsp:sp>
    <dsp:sp modelId="{9653B4F7-19A4-4207-8FD7-D56336EC7BE9}">
      <dsp:nvSpPr>
        <dsp:cNvPr id="0" name=""/>
        <dsp:cNvSpPr/>
      </dsp:nvSpPr>
      <dsp:spPr>
        <a:xfrm>
          <a:off x="1740845" y="1413641"/>
          <a:ext cx="2703477" cy="1033571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A15F79-3527-4CB6-9D3A-280BC6EDF1A4}">
      <dsp:nvSpPr>
        <dsp:cNvPr id="0" name=""/>
        <dsp:cNvSpPr/>
      </dsp:nvSpPr>
      <dsp:spPr>
        <a:xfrm>
          <a:off x="1906691" y="1571195"/>
          <a:ext cx="2703477" cy="10335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By </a:t>
          </a:r>
          <a:r>
            <a:rPr lang="de-DE" sz="2400" kern="1200" dirty="0" err="1"/>
            <a:t>law</a:t>
          </a:r>
          <a:r>
            <a:rPr lang="de-DE" sz="2400" kern="1200" dirty="0"/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(</a:t>
          </a:r>
          <a:r>
            <a:rPr lang="de-DE" sz="2400" kern="1200" dirty="0" err="1"/>
            <a:t>Codetermination</a:t>
          </a:r>
          <a:r>
            <a:rPr lang="de-DE" sz="2400" kern="1200" dirty="0"/>
            <a:t>)</a:t>
          </a:r>
        </a:p>
      </dsp:txBody>
      <dsp:txXfrm>
        <a:off x="1936963" y="1601467"/>
        <a:ext cx="2642933" cy="973027"/>
      </dsp:txXfrm>
    </dsp:sp>
    <dsp:sp modelId="{A6CECCF1-31E4-4ACB-BD60-224F8F724F0D}">
      <dsp:nvSpPr>
        <dsp:cNvPr id="0" name=""/>
        <dsp:cNvSpPr/>
      </dsp:nvSpPr>
      <dsp:spPr>
        <a:xfrm>
          <a:off x="4776015" y="1413641"/>
          <a:ext cx="2572992" cy="1016311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E07B4F-E182-4B1A-86E9-B7A342C05B19}">
      <dsp:nvSpPr>
        <dsp:cNvPr id="0" name=""/>
        <dsp:cNvSpPr/>
      </dsp:nvSpPr>
      <dsp:spPr>
        <a:xfrm>
          <a:off x="4941862" y="1571195"/>
          <a:ext cx="2572992" cy="10163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By Management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err="1"/>
            <a:t>Decision</a:t>
          </a:r>
          <a:endParaRPr lang="de-DE" sz="2400" kern="1200" dirty="0"/>
        </a:p>
      </dsp:txBody>
      <dsp:txXfrm>
        <a:off x="4971629" y="1600962"/>
        <a:ext cx="2513458" cy="956777"/>
      </dsp:txXfrm>
    </dsp:sp>
    <dsp:sp modelId="{C0805FBE-9C24-4520-A3E0-6F4AFBCE5CC1}">
      <dsp:nvSpPr>
        <dsp:cNvPr id="0" name=""/>
        <dsp:cNvSpPr/>
      </dsp:nvSpPr>
      <dsp:spPr>
        <a:xfrm>
          <a:off x="3516116" y="2864057"/>
          <a:ext cx="2365966" cy="127317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BCCB51-0EE9-4CA3-9ACE-AA08E42C4813}">
      <dsp:nvSpPr>
        <dsp:cNvPr id="0" name=""/>
        <dsp:cNvSpPr/>
      </dsp:nvSpPr>
      <dsp:spPr>
        <a:xfrm>
          <a:off x="3681963" y="3021611"/>
          <a:ext cx="2365966" cy="12731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Integration </a:t>
          </a:r>
          <a:r>
            <a:rPr lang="de-DE" sz="2000" b="1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into</a:t>
          </a:r>
          <a:r>
            <a:rPr lang="de-DE" sz="20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de-DE" sz="2000" b="1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Decision-making</a:t>
          </a:r>
          <a:r>
            <a:rPr lang="de-DE" sz="20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de-DE" sz="2000" b="1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Processes</a:t>
          </a:r>
          <a:endParaRPr lang="de-DE" sz="20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3719253" y="3058901"/>
        <a:ext cx="2291386" cy="1198598"/>
      </dsp:txXfrm>
    </dsp:sp>
    <dsp:sp modelId="{CE3D98B5-1623-48B8-9534-C8B7E3864D56}">
      <dsp:nvSpPr>
        <dsp:cNvPr id="0" name=""/>
        <dsp:cNvSpPr/>
      </dsp:nvSpPr>
      <dsp:spPr>
        <a:xfrm>
          <a:off x="6213775" y="2864057"/>
          <a:ext cx="2395132" cy="1329450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67DF57-CA07-4102-82CC-1AEC0D9107FB}">
      <dsp:nvSpPr>
        <dsp:cNvPr id="0" name=""/>
        <dsp:cNvSpPr/>
      </dsp:nvSpPr>
      <dsp:spPr>
        <a:xfrm>
          <a:off x="6379622" y="3021611"/>
          <a:ext cx="2395132" cy="13294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Integration </a:t>
          </a:r>
          <a:r>
            <a:rPr lang="de-DE" sz="20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into</a:t>
          </a:r>
          <a:r>
            <a:rPr lang="de-DE" sz="20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de-DE" sz="20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the</a:t>
          </a:r>
          <a:r>
            <a:rPr lang="de-DE" sz="20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Flow </a:t>
          </a:r>
          <a:r>
            <a:rPr lang="de-DE" sz="2000" kern="1200" dirty="0" err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of</a:t>
          </a:r>
          <a:r>
            <a:rPr lang="de-DE" sz="20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 Information</a:t>
          </a:r>
        </a:p>
      </dsp:txBody>
      <dsp:txXfrm>
        <a:off x="6418560" y="3060549"/>
        <a:ext cx="2317256" cy="125157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3EFDB0-600C-4ABE-8B04-3F846874E6BB}">
      <dsp:nvSpPr>
        <dsp:cNvPr id="0" name=""/>
        <dsp:cNvSpPr/>
      </dsp:nvSpPr>
      <dsp:spPr>
        <a:xfrm>
          <a:off x="5105852" y="349173"/>
          <a:ext cx="2909682" cy="5734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2340"/>
              </a:lnTo>
              <a:lnTo>
                <a:pt x="2909682" y="362340"/>
              </a:lnTo>
              <a:lnTo>
                <a:pt x="2909682" y="573449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385E77-52EE-4BAF-B213-DE88F9AEE3FF}">
      <dsp:nvSpPr>
        <dsp:cNvPr id="0" name=""/>
        <dsp:cNvSpPr/>
      </dsp:nvSpPr>
      <dsp:spPr>
        <a:xfrm>
          <a:off x="3100288" y="349173"/>
          <a:ext cx="2005564" cy="572408"/>
        </a:xfrm>
        <a:custGeom>
          <a:avLst/>
          <a:gdLst/>
          <a:ahLst/>
          <a:cxnLst/>
          <a:rect l="0" t="0" r="0" b="0"/>
          <a:pathLst>
            <a:path>
              <a:moveTo>
                <a:pt x="2005564" y="0"/>
              </a:moveTo>
              <a:lnTo>
                <a:pt x="2005564" y="361298"/>
              </a:lnTo>
              <a:lnTo>
                <a:pt x="0" y="361298"/>
              </a:lnTo>
              <a:lnTo>
                <a:pt x="0" y="572408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EC0333-1C77-476B-9F52-D46BE489BEED}">
      <dsp:nvSpPr>
        <dsp:cNvPr id="0" name=""/>
        <dsp:cNvSpPr/>
      </dsp:nvSpPr>
      <dsp:spPr>
        <a:xfrm>
          <a:off x="2798310" y="-176949"/>
          <a:ext cx="4615084" cy="526123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C1A505-5936-4FC9-9D07-A177117E83BD}">
      <dsp:nvSpPr>
        <dsp:cNvPr id="0" name=""/>
        <dsp:cNvSpPr/>
      </dsp:nvSpPr>
      <dsp:spPr>
        <a:xfrm>
          <a:off x="3051514" y="63594"/>
          <a:ext cx="4615084" cy="5261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By</a:t>
          </a:r>
          <a:r>
            <a:rPr lang="de-DE" sz="2400" kern="1200" baseline="0" dirty="0"/>
            <a:t> Management </a:t>
          </a:r>
          <a:r>
            <a:rPr lang="de-DE" sz="2400" kern="1200" baseline="0" dirty="0" err="1"/>
            <a:t>Decision</a:t>
          </a:r>
          <a:endParaRPr lang="de-DE" sz="2400" kern="1200" dirty="0"/>
        </a:p>
      </dsp:txBody>
      <dsp:txXfrm>
        <a:off x="3066924" y="79004"/>
        <a:ext cx="4584264" cy="495303"/>
      </dsp:txXfrm>
    </dsp:sp>
    <dsp:sp modelId="{0F22DA41-3982-4880-8F1F-BEA45E0CE23A}">
      <dsp:nvSpPr>
        <dsp:cNvPr id="0" name=""/>
        <dsp:cNvSpPr/>
      </dsp:nvSpPr>
      <dsp:spPr>
        <a:xfrm>
          <a:off x="1039954" y="921581"/>
          <a:ext cx="4120666" cy="643320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04F3DA-956D-49D0-9883-E50B4A437F77}">
      <dsp:nvSpPr>
        <dsp:cNvPr id="0" name=""/>
        <dsp:cNvSpPr/>
      </dsp:nvSpPr>
      <dsp:spPr>
        <a:xfrm>
          <a:off x="1293159" y="1162125"/>
          <a:ext cx="4120666" cy="6433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/>
            <a:t>Integration </a:t>
          </a:r>
          <a:r>
            <a:rPr lang="de-DE" sz="2400" b="1" kern="1200" dirty="0" err="1"/>
            <a:t>into</a:t>
          </a:r>
          <a:r>
            <a:rPr lang="de-DE" sz="2400" b="1" kern="1200" dirty="0"/>
            <a:t> </a:t>
          </a:r>
          <a:r>
            <a:rPr lang="de-DE" sz="2400" b="1" kern="1200" dirty="0" err="1"/>
            <a:t>decision-making</a:t>
          </a:r>
          <a:r>
            <a:rPr lang="de-DE" sz="2400" b="1" kern="1200" dirty="0"/>
            <a:t> </a:t>
          </a:r>
          <a:r>
            <a:rPr lang="de-DE" sz="2400" b="1" kern="1200" dirty="0" err="1"/>
            <a:t>processes</a:t>
          </a:r>
          <a:endParaRPr lang="de-DE" sz="2400" b="1" kern="1200" dirty="0"/>
        </a:p>
      </dsp:txBody>
      <dsp:txXfrm>
        <a:off x="1312001" y="1180967"/>
        <a:ext cx="4082982" cy="605636"/>
      </dsp:txXfrm>
    </dsp:sp>
    <dsp:sp modelId="{134C791A-97BD-416F-B43E-AA78F194B573}">
      <dsp:nvSpPr>
        <dsp:cNvPr id="0" name=""/>
        <dsp:cNvSpPr/>
      </dsp:nvSpPr>
      <dsp:spPr>
        <a:xfrm>
          <a:off x="6160695" y="922623"/>
          <a:ext cx="3709678" cy="75339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2CB7A9-D627-477E-BE0F-FD1FC3E08F2F}">
      <dsp:nvSpPr>
        <dsp:cNvPr id="0" name=""/>
        <dsp:cNvSpPr/>
      </dsp:nvSpPr>
      <dsp:spPr>
        <a:xfrm>
          <a:off x="6413900" y="1163167"/>
          <a:ext cx="3709678" cy="7533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Integration </a:t>
          </a:r>
          <a:r>
            <a:rPr lang="de-DE" sz="2400" kern="1200" dirty="0" err="1"/>
            <a:t>into</a:t>
          </a:r>
          <a:r>
            <a:rPr lang="de-DE" sz="2400" kern="1200" dirty="0"/>
            <a:t> </a:t>
          </a:r>
          <a:r>
            <a:rPr lang="de-DE" sz="2400" kern="1200" dirty="0" err="1"/>
            <a:t>the</a:t>
          </a:r>
          <a:r>
            <a:rPr lang="de-DE" sz="2400" kern="1200" dirty="0"/>
            <a:t> </a:t>
          </a:r>
          <a:r>
            <a:rPr lang="de-DE" sz="2400" kern="1200" dirty="0" err="1"/>
            <a:t>flow</a:t>
          </a:r>
          <a:r>
            <a:rPr lang="de-DE" sz="2400" kern="1200" dirty="0"/>
            <a:t> </a:t>
          </a:r>
          <a:r>
            <a:rPr lang="de-DE" sz="2400" kern="1200" dirty="0" err="1"/>
            <a:t>of</a:t>
          </a:r>
          <a:r>
            <a:rPr lang="de-DE" sz="2400" kern="1200" dirty="0"/>
            <a:t> Information</a:t>
          </a:r>
        </a:p>
      </dsp:txBody>
      <dsp:txXfrm>
        <a:off x="6435966" y="1185233"/>
        <a:ext cx="3665546" cy="70926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7ADABE-6821-45A3-8823-95E57FCB681F}">
      <dsp:nvSpPr>
        <dsp:cNvPr id="0" name=""/>
        <dsp:cNvSpPr/>
      </dsp:nvSpPr>
      <dsp:spPr>
        <a:xfrm>
          <a:off x="8296966" y="2352654"/>
          <a:ext cx="653488" cy="510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7463"/>
              </a:lnTo>
              <a:lnTo>
                <a:pt x="653488" y="367463"/>
              </a:lnTo>
              <a:lnTo>
                <a:pt x="653488" y="510661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279B0-1D53-401A-9259-49974414611A}">
      <dsp:nvSpPr>
        <dsp:cNvPr id="0" name=""/>
        <dsp:cNvSpPr/>
      </dsp:nvSpPr>
      <dsp:spPr>
        <a:xfrm>
          <a:off x="6720078" y="2352654"/>
          <a:ext cx="1576888" cy="510661"/>
        </a:xfrm>
        <a:custGeom>
          <a:avLst/>
          <a:gdLst/>
          <a:ahLst/>
          <a:cxnLst/>
          <a:rect l="0" t="0" r="0" b="0"/>
          <a:pathLst>
            <a:path>
              <a:moveTo>
                <a:pt x="1576888" y="0"/>
              </a:moveTo>
              <a:lnTo>
                <a:pt x="1576888" y="367463"/>
              </a:lnTo>
              <a:lnTo>
                <a:pt x="0" y="367463"/>
              </a:lnTo>
              <a:lnTo>
                <a:pt x="0" y="510661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9A8EDA-2655-45B5-97DF-F67963F23EF2}">
      <dsp:nvSpPr>
        <dsp:cNvPr id="0" name=""/>
        <dsp:cNvSpPr/>
      </dsp:nvSpPr>
      <dsp:spPr>
        <a:xfrm>
          <a:off x="5221486" y="955890"/>
          <a:ext cx="3075480" cy="415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006"/>
              </a:lnTo>
              <a:lnTo>
                <a:pt x="3075480" y="272006"/>
              </a:lnTo>
              <a:lnTo>
                <a:pt x="3075480" y="415204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3B9FF8-C248-45C6-A597-1C19E3860F2B}">
      <dsp:nvSpPr>
        <dsp:cNvPr id="0" name=""/>
        <dsp:cNvSpPr/>
      </dsp:nvSpPr>
      <dsp:spPr>
        <a:xfrm>
          <a:off x="2257810" y="2352654"/>
          <a:ext cx="2573002" cy="510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7463"/>
              </a:lnTo>
              <a:lnTo>
                <a:pt x="2573002" y="367463"/>
              </a:lnTo>
              <a:lnTo>
                <a:pt x="2573002" y="510661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7A32D4-C8AE-4B55-9CBD-F3E5FCC4C571}">
      <dsp:nvSpPr>
        <dsp:cNvPr id="0" name=""/>
        <dsp:cNvSpPr/>
      </dsp:nvSpPr>
      <dsp:spPr>
        <a:xfrm>
          <a:off x="2257810" y="2352654"/>
          <a:ext cx="683737" cy="510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7463"/>
              </a:lnTo>
              <a:lnTo>
                <a:pt x="683737" y="367463"/>
              </a:lnTo>
              <a:lnTo>
                <a:pt x="683737" y="510661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8984A4-E0D2-45EE-86FA-360FB1879F71}">
      <dsp:nvSpPr>
        <dsp:cNvPr id="0" name=""/>
        <dsp:cNvSpPr/>
      </dsp:nvSpPr>
      <dsp:spPr>
        <a:xfrm>
          <a:off x="1052282" y="2352654"/>
          <a:ext cx="1205528" cy="510661"/>
        </a:xfrm>
        <a:custGeom>
          <a:avLst/>
          <a:gdLst/>
          <a:ahLst/>
          <a:cxnLst/>
          <a:rect l="0" t="0" r="0" b="0"/>
          <a:pathLst>
            <a:path>
              <a:moveTo>
                <a:pt x="1205528" y="0"/>
              </a:moveTo>
              <a:lnTo>
                <a:pt x="1205528" y="367463"/>
              </a:lnTo>
              <a:lnTo>
                <a:pt x="0" y="367463"/>
              </a:lnTo>
              <a:lnTo>
                <a:pt x="0" y="510661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CCE2AC-BD18-4E9D-B4C1-AAD7A8CDEA96}">
      <dsp:nvSpPr>
        <dsp:cNvPr id="0" name=""/>
        <dsp:cNvSpPr/>
      </dsp:nvSpPr>
      <dsp:spPr>
        <a:xfrm>
          <a:off x="2257810" y="955890"/>
          <a:ext cx="2963675" cy="415204"/>
        </a:xfrm>
        <a:custGeom>
          <a:avLst/>
          <a:gdLst/>
          <a:ahLst/>
          <a:cxnLst/>
          <a:rect l="0" t="0" r="0" b="0"/>
          <a:pathLst>
            <a:path>
              <a:moveTo>
                <a:pt x="2963675" y="0"/>
              </a:moveTo>
              <a:lnTo>
                <a:pt x="2963675" y="272006"/>
              </a:lnTo>
              <a:lnTo>
                <a:pt x="0" y="272006"/>
              </a:lnTo>
              <a:lnTo>
                <a:pt x="0" y="415204"/>
              </a:lnTo>
            </a:path>
          </a:pathLst>
        </a:custGeom>
        <a:noFill/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23DE7E-C119-4698-9FB6-FBF8056A6243}">
      <dsp:nvSpPr>
        <dsp:cNvPr id="0" name=""/>
        <dsp:cNvSpPr/>
      </dsp:nvSpPr>
      <dsp:spPr>
        <a:xfrm>
          <a:off x="2459602" y="-25668"/>
          <a:ext cx="5523766" cy="98155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A87F2D-5631-4ADF-BCF8-9EEAC151F0F5}">
      <dsp:nvSpPr>
        <dsp:cNvPr id="0" name=""/>
        <dsp:cNvSpPr/>
      </dsp:nvSpPr>
      <dsp:spPr>
        <a:xfrm>
          <a:off x="2631354" y="137495"/>
          <a:ext cx="5523766" cy="981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200" b="1" kern="1200" dirty="0"/>
            <a:t>Material </a:t>
          </a:r>
          <a:r>
            <a:rPr lang="de-DE" sz="3200" b="1" kern="1200" dirty="0" err="1"/>
            <a:t>Participation</a:t>
          </a:r>
          <a:endParaRPr lang="de-DE" sz="3200" b="1" kern="1200" dirty="0"/>
        </a:p>
      </dsp:txBody>
      <dsp:txXfrm>
        <a:off x="2660103" y="166244"/>
        <a:ext cx="5466268" cy="924061"/>
      </dsp:txXfrm>
    </dsp:sp>
    <dsp:sp modelId="{FDE479E4-F4E2-40C2-81C2-37EC63B6761D}">
      <dsp:nvSpPr>
        <dsp:cNvPr id="0" name=""/>
        <dsp:cNvSpPr/>
      </dsp:nvSpPr>
      <dsp:spPr>
        <a:xfrm>
          <a:off x="521950" y="1371095"/>
          <a:ext cx="3471720" cy="98155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C2FB7E-D86E-413A-B8D2-BEE225BD6BFF}">
      <dsp:nvSpPr>
        <dsp:cNvPr id="0" name=""/>
        <dsp:cNvSpPr/>
      </dsp:nvSpPr>
      <dsp:spPr>
        <a:xfrm>
          <a:off x="693702" y="1534259"/>
          <a:ext cx="3471720" cy="981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76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/>
            <a:t>Equity </a:t>
          </a:r>
          <a:r>
            <a:rPr lang="de-DE" sz="2800" b="1" kern="1200" dirty="0" err="1"/>
            <a:t>Participation</a:t>
          </a:r>
          <a:endParaRPr lang="de-DE" sz="2800" b="1" kern="1200" dirty="0"/>
        </a:p>
      </dsp:txBody>
      <dsp:txXfrm>
        <a:off x="722451" y="1563008"/>
        <a:ext cx="3414222" cy="924061"/>
      </dsp:txXfrm>
    </dsp:sp>
    <dsp:sp modelId="{5634067C-462E-4D65-842C-B0859FA0A984}">
      <dsp:nvSpPr>
        <dsp:cNvPr id="0" name=""/>
        <dsp:cNvSpPr/>
      </dsp:nvSpPr>
      <dsp:spPr>
        <a:xfrm>
          <a:off x="279401" y="2863315"/>
          <a:ext cx="1545762" cy="98155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54F81B-1704-43C2-90D5-B4E9FD426F2A}">
      <dsp:nvSpPr>
        <dsp:cNvPr id="0" name=""/>
        <dsp:cNvSpPr/>
      </dsp:nvSpPr>
      <dsp:spPr>
        <a:xfrm>
          <a:off x="451153" y="3026479"/>
          <a:ext cx="1545762" cy="981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Equity</a:t>
          </a:r>
        </a:p>
      </dsp:txBody>
      <dsp:txXfrm>
        <a:off x="479902" y="3055228"/>
        <a:ext cx="1488264" cy="924061"/>
      </dsp:txXfrm>
    </dsp:sp>
    <dsp:sp modelId="{0F191177-905F-4E52-9871-AE5CB54F47DE}">
      <dsp:nvSpPr>
        <dsp:cNvPr id="0" name=""/>
        <dsp:cNvSpPr/>
      </dsp:nvSpPr>
      <dsp:spPr>
        <a:xfrm>
          <a:off x="2168666" y="2863315"/>
          <a:ext cx="1545762" cy="98155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ED1EA5-2CB1-4783-AD4B-8423E8EA6798}">
      <dsp:nvSpPr>
        <dsp:cNvPr id="0" name=""/>
        <dsp:cNvSpPr/>
      </dsp:nvSpPr>
      <dsp:spPr>
        <a:xfrm>
          <a:off x="2340418" y="3026479"/>
          <a:ext cx="1545762" cy="981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Special Forms</a:t>
          </a:r>
        </a:p>
      </dsp:txBody>
      <dsp:txXfrm>
        <a:off x="2369167" y="3055228"/>
        <a:ext cx="1488264" cy="924061"/>
      </dsp:txXfrm>
    </dsp:sp>
    <dsp:sp modelId="{95E564F7-C30C-4B04-82BC-29AF1A5BEEB9}">
      <dsp:nvSpPr>
        <dsp:cNvPr id="0" name=""/>
        <dsp:cNvSpPr/>
      </dsp:nvSpPr>
      <dsp:spPr>
        <a:xfrm>
          <a:off x="4057931" y="2863315"/>
          <a:ext cx="1545762" cy="98155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EFD06C-EA25-489C-B264-58960AFDF632}">
      <dsp:nvSpPr>
        <dsp:cNvPr id="0" name=""/>
        <dsp:cNvSpPr/>
      </dsp:nvSpPr>
      <dsp:spPr>
        <a:xfrm>
          <a:off x="4229683" y="3026479"/>
          <a:ext cx="1545762" cy="981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Debt Capital</a:t>
          </a:r>
        </a:p>
      </dsp:txBody>
      <dsp:txXfrm>
        <a:off x="4258432" y="3055228"/>
        <a:ext cx="1488264" cy="924061"/>
      </dsp:txXfrm>
    </dsp:sp>
    <dsp:sp modelId="{B988E272-BDD7-4A90-86D9-67769341CBF7}">
      <dsp:nvSpPr>
        <dsp:cNvPr id="0" name=""/>
        <dsp:cNvSpPr/>
      </dsp:nvSpPr>
      <dsp:spPr>
        <a:xfrm>
          <a:off x="6503773" y="1371095"/>
          <a:ext cx="3586385" cy="98155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4BE559-C530-4F64-BE39-3B79870B2BEA}">
      <dsp:nvSpPr>
        <dsp:cNvPr id="0" name=""/>
        <dsp:cNvSpPr/>
      </dsp:nvSpPr>
      <dsp:spPr>
        <a:xfrm>
          <a:off x="6675525" y="1534259"/>
          <a:ext cx="3586385" cy="981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800" b="1" kern="1200" dirty="0"/>
            <a:t>Profit </a:t>
          </a:r>
          <a:r>
            <a:rPr lang="de-DE" sz="2800" b="1" kern="1200" dirty="0" err="1"/>
            <a:t>Participation</a:t>
          </a:r>
          <a:endParaRPr lang="de-DE" sz="2800" b="1" kern="1200" dirty="0"/>
        </a:p>
      </dsp:txBody>
      <dsp:txXfrm>
        <a:off x="6704274" y="1563008"/>
        <a:ext cx="3528887" cy="924061"/>
      </dsp:txXfrm>
    </dsp:sp>
    <dsp:sp modelId="{B4E30258-A05F-44DC-9A29-49F9D1DB36D7}">
      <dsp:nvSpPr>
        <dsp:cNvPr id="0" name=""/>
        <dsp:cNvSpPr/>
      </dsp:nvSpPr>
      <dsp:spPr>
        <a:xfrm>
          <a:off x="5947197" y="2863315"/>
          <a:ext cx="1545762" cy="98155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CCDDDC-8AEF-417C-89F4-635D8A92D157}">
      <dsp:nvSpPr>
        <dsp:cNvPr id="0" name=""/>
        <dsp:cNvSpPr/>
      </dsp:nvSpPr>
      <dsp:spPr>
        <a:xfrm>
          <a:off x="6118948" y="3026479"/>
          <a:ext cx="1545762" cy="981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Pure Profit Sharing</a:t>
          </a:r>
        </a:p>
      </dsp:txBody>
      <dsp:txXfrm>
        <a:off x="6147697" y="3055228"/>
        <a:ext cx="1488264" cy="924061"/>
      </dsp:txXfrm>
    </dsp:sp>
    <dsp:sp modelId="{556C5BC8-C6DB-4DCA-B5E4-2CE9F68F4E97}">
      <dsp:nvSpPr>
        <dsp:cNvPr id="0" name=""/>
        <dsp:cNvSpPr/>
      </dsp:nvSpPr>
      <dsp:spPr>
        <a:xfrm>
          <a:off x="7836462" y="2863315"/>
          <a:ext cx="2227984" cy="98155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84FC60-5A00-4BB5-B81C-360FDFD24F36}">
      <dsp:nvSpPr>
        <dsp:cNvPr id="0" name=""/>
        <dsp:cNvSpPr/>
      </dsp:nvSpPr>
      <dsp:spPr>
        <a:xfrm>
          <a:off x="8008213" y="3026479"/>
          <a:ext cx="2227984" cy="981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/>
            <a:t>In </a:t>
          </a:r>
          <a:r>
            <a:rPr lang="de-DE" sz="2400" kern="1200" dirty="0" err="1"/>
            <a:t>Combination</a:t>
          </a:r>
          <a:r>
            <a:rPr lang="de-DE" sz="2400" kern="1200" dirty="0"/>
            <a:t> </a:t>
          </a:r>
          <a:r>
            <a:rPr lang="de-DE" sz="2400" kern="1200" dirty="0" err="1"/>
            <a:t>with</a:t>
          </a:r>
          <a:r>
            <a:rPr lang="de-DE" sz="2400" kern="1200" dirty="0"/>
            <a:t> Equity </a:t>
          </a:r>
          <a:r>
            <a:rPr lang="de-DE" sz="2400" kern="1200" dirty="0" err="1"/>
            <a:t>Participation</a:t>
          </a:r>
          <a:endParaRPr lang="de-DE" sz="2400" kern="1200" dirty="0"/>
        </a:p>
      </dsp:txBody>
      <dsp:txXfrm>
        <a:off x="8036962" y="3055228"/>
        <a:ext cx="2170486" cy="9240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10233-ECFE-4514-B364-A68D6C715767}" type="datetimeFigureOut">
              <a:rPr lang="de-DE" smtClean="0"/>
              <a:t>14.05.2018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2CE2D-09AD-4502-8580-878281F679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743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2BCEF-8A04-458D-A711-8B4E5B9CFA66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194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7D1A-BAA5-4F25-948C-595AD5DA209A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847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29572-6D7D-4D67-BD87-946FA61AE5DA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231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398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8CDCC-AF2C-408B-85B1-24CF37FBEB0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195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8FCA-78E5-4E21-8AF0-4C1F2BB6D5CC}" type="datetime1">
              <a:rPr lang="en-GB" smtClean="0"/>
              <a:t>14/05/2018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9690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3BB7-3C62-45BE-AACE-BBE7F9CC6E11}" type="datetime1">
              <a:rPr lang="en-GB" smtClean="0"/>
              <a:t>14/05/2018</a:t>
            </a:fld>
            <a:endParaRPr lang="en-GB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053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8C7E5-4160-4ACA-BAB0-DF6A88AEE154}" type="datetime1">
              <a:rPr lang="en-GB" smtClean="0"/>
              <a:t>14/05/2018</a:t>
            </a:fld>
            <a:endParaRPr lang="en-GB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549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7673F-34CC-4CD6-A669-55F9FD13642C}" type="datetime1">
              <a:rPr lang="en-GB" smtClean="0"/>
              <a:t>14/05/2018</a:t>
            </a:fld>
            <a:endParaRPr lang="en-GB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750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32DB4-75FB-46B6-9CCF-A0AF7C78A3BA}" type="datetime1">
              <a:rPr lang="en-GB" smtClean="0"/>
              <a:t>14/05/2018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67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GB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2B8BE-4F06-453C-A417-14C406A90201}" type="datetime1">
              <a:rPr lang="en-GB" smtClean="0"/>
              <a:t>14/05/2018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381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GB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3125F-9CBA-4706-A340-9A9F203B85A0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51112-B7A3-46E5-A1B5-87A4920597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76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Human Resource Management</a:t>
            </a:r>
            <a:br>
              <a:rPr lang="en-US" b="1" dirty="0"/>
            </a:br>
            <a:r>
              <a:rPr lang="en-US" b="1" dirty="0"/>
              <a:t>Erasmus-Project- SHARPEN</a:t>
            </a:r>
            <a:br>
              <a:rPr lang="en-US" b="1" dirty="0"/>
            </a:br>
            <a:endParaRPr lang="en-GB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 lnSpcReduction="10000"/>
          </a:bodyPr>
          <a:lstStyle/>
          <a:p>
            <a:endParaRPr lang="en-US" sz="3200" dirty="0"/>
          </a:p>
          <a:p>
            <a:r>
              <a:rPr lang="en-US" sz="3200" dirty="0"/>
              <a:t>Chapter 5. Employee Ownership</a:t>
            </a:r>
          </a:p>
          <a:p>
            <a:r>
              <a:rPr lang="en-US" sz="3200" dirty="0"/>
              <a:t>Prof. Dr. Horst </a:t>
            </a:r>
            <a:r>
              <a:rPr lang="en-US" sz="3200" dirty="0" err="1"/>
              <a:t>Muschol</a:t>
            </a:r>
            <a:endParaRPr lang="en-US" sz="3200" dirty="0"/>
          </a:p>
          <a:p>
            <a:endParaRPr lang="en-GB" sz="32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4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F57C7B6-833A-4426-83FF-00C8E3E7F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dirty="0"/>
              <a:t>	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5E85CD76-2148-4B9D-8D92-E6C8A75F0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52A4611C-9144-40AC-A427-583CE9E96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491F9FD-47A1-4D07-86C9-13C6A00FB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10</a:t>
            </a:fld>
            <a:endParaRPr lang="en-GB"/>
          </a:p>
        </p:txBody>
      </p:sp>
      <p:sp>
        <p:nvSpPr>
          <p:cNvPr id="9" name="Abgerundetes Rechteck 34">
            <a:extLst>
              <a:ext uri="{FF2B5EF4-FFF2-40B4-BE49-F238E27FC236}">
                <a16:creationId xmlns:a16="http://schemas.microsoft.com/office/drawing/2014/main" xmlns="" id="{EBF246E2-F28F-486E-9813-8DB447F047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592759"/>
            <a:ext cx="10515600" cy="61277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Concept of Intrapreneurship</a:t>
            </a:r>
            <a:endParaRPr lang="de-DE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bgerundetes Rechteck 29">
            <a:extLst>
              <a:ext uri="{FF2B5EF4-FFF2-40B4-BE49-F238E27FC236}">
                <a16:creationId xmlns:a16="http://schemas.microsoft.com/office/drawing/2014/main" xmlns="" id="{803643C8-4BAE-4B6D-A161-E5D97C721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619891"/>
            <a:ext cx="2394857" cy="169085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300"/>
              </a:spcAft>
            </a:pPr>
            <a:r>
              <a:rPr lang="en-GB" sz="24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(1) </a:t>
            </a:r>
            <a:r>
              <a:rPr lang="en-GB" sz="2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formation of “entrepreneurial teams”</a:t>
            </a:r>
            <a:endParaRPr lang="de-DE" sz="24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bgerundetes Rechteck 29">
            <a:extLst>
              <a:ext uri="{FF2B5EF4-FFF2-40B4-BE49-F238E27FC236}">
                <a16:creationId xmlns:a16="http://schemas.microsoft.com/office/drawing/2014/main" xmlns="" id="{0A4A66E5-4984-4A18-9D7D-24CE3691E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3371" y="4601026"/>
            <a:ext cx="4880429" cy="144063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4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(5) </a:t>
            </a:r>
            <a:r>
              <a:rPr lang="en-GB" sz="2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opening of the company for external ideas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Abgerundetes Rechteck 29">
            <a:extLst>
              <a:ext uri="{FF2B5EF4-FFF2-40B4-BE49-F238E27FC236}">
                <a16:creationId xmlns:a16="http://schemas.microsoft.com/office/drawing/2014/main" xmlns="" id="{3BD2E067-14CB-46EE-923F-01D7A1815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199" y="4601028"/>
            <a:ext cx="5127171" cy="144063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4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(4) </a:t>
            </a:r>
            <a:r>
              <a:rPr lang="en-GB" sz="2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establishment of transformation processes, pushing forward new ideas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bgerundetes Rechteck 29">
            <a:extLst>
              <a:ext uri="{FF2B5EF4-FFF2-40B4-BE49-F238E27FC236}">
                <a16:creationId xmlns:a16="http://schemas.microsoft.com/office/drawing/2014/main" xmlns="" id="{7B774BC0-E75D-4AAE-8FFC-1EB5C46F3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445" y="2586013"/>
            <a:ext cx="3940356" cy="172473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0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 </a:t>
            </a:r>
            <a:r>
              <a:rPr lang="en-GB" sz="24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(3) </a:t>
            </a:r>
            <a:r>
              <a:rPr lang="en-GB" sz="2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promotion of a business culture, which supports employees in their efforts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bgerundetes Rechteck 29">
            <a:extLst>
              <a:ext uri="{FF2B5EF4-FFF2-40B4-BE49-F238E27FC236}">
                <a16:creationId xmlns:a16="http://schemas.microsoft.com/office/drawing/2014/main" xmlns="" id="{95810A7B-CB28-4516-939B-3470BAFDD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4844" y="2619890"/>
            <a:ext cx="3896813" cy="169085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24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(2) </a:t>
            </a:r>
            <a:r>
              <a:rPr lang="en-GB" sz="24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development of a business strategy, which is realistic and motivates employees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xmlns="" id="{A4398324-BEAF-43A8-9B7D-A6F059B89986}"/>
              </a:ext>
            </a:extLst>
          </p:cNvPr>
          <p:cNvSpPr txBox="1"/>
          <p:nvPr/>
        </p:nvSpPr>
        <p:spPr>
          <a:xfrm>
            <a:off x="990599" y="6041658"/>
            <a:ext cx="4484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7: MAB and Intrapreneurship</a:t>
            </a:r>
            <a:r>
              <a:rPr lang="en-US" sz="120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de-DE" sz="12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40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A914585-500A-494E-AB90-C3ADBEE6C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xmlns="" id="{2D8BCF16-9E14-4D40-A548-6E11F88BC4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4171104"/>
              </p:ext>
            </p:extLst>
          </p:nvPr>
        </p:nvGraphicFramePr>
        <p:xfrm>
          <a:off x="838200" y="1535339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AB5EC138-4AA7-4165-8355-5EA498D57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54EB808A-BBDB-4ED8-AC1A-8E4DB2A6A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A0B5D820-2AA9-419A-B802-1CD29708A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11</a:t>
            </a:fld>
            <a:endParaRPr lang="en-GB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CEF49D89-EA4B-49DC-AFA1-B01195A3D393}"/>
              </a:ext>
            </a:extLst>
          </p:cNvPr>
          <p:cNvSpPr txBox="1"/>
          <p:nvPr/>
        </p:nvSpPr>
        <p:spPr>
          <a:xfrm>
            <a:off x="1360713" y="5987018"/>
            <a:ext cx="53884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/>
              <a:t>Figure 8: Corporate structures based on partnership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64796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71B720E-ACAB-43F5-A2E5-A476F8290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659A944E-85A3-4423-A3D3-3015EECBB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A82779B5-FE43-4014-B2DA-E41350CB3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782146D0-820F-4F4F-8694-D14B7A109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12</a:t>
            </a:fld>
            <a:endParaRPr lang="en-GB"/>
          </a:p>
        </p:txBody>
      </p:sp>
      <p:sp>
        <p:nvSpPr>
          <p:cNvPr id="10" name="Abgerundetes Rechteck 34">
            <a:extLst>
              <a:ext uri="{FF2B5EF4-FFF2-40B4-BE49-F238E27FC236}">
                <a16:creationId xmlns:a16="http://schemas.microsoft.com/office/drawing/2014/main" xmlns="" id="{2A284186-E1E4-48AB-BE9E-E591A0AE49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727200" y="1796596"/>
            <a:ext cx="9278257" cy="162877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32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Management- Buy-Out (MBO)</a:t>
            </a:r>
          </a:p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particular </a:t>
            </a:r>
            <a:r>
              <a:rPr lang="en-US" sz="32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„win-win-situation“ </a:t>
            </a:r>
            <a:r>
              <a:rPr lang="en-US" sz="3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between previous owners and acquiring employees </a:t>
            </a:r>
          </a:p>
          <a:p>
            <a:pPr algn="ctr">
              <a:spcBef>
                <a:spcPts val="600"/>
              </a:spcBef>
              <a:spcAft>
                <a:spcPts val="0"/>
              </a:spcAft>
            </a:pP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bgerundetes Rechteck 29">
            <a:extLst>
              <a:ext uri="{FF2B5EF4-FFF2-40B4-BE49-F238E27FC236}">
                <a16:creationId xmlns:a16="http://schemas.microsoft.com/office/drawing/2014/main" xmlns="" id="{0CCF71EB-81CA-4CC6-A6D6-8F733E8AA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9919" y="3715179"/>
            <a:ext cx="3113223" cy="190164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32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Advantages for previous owners</a:t>
            </a:r>
            <a:endParaRPr lang="de-DE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bgerundetes Rechteck 29">
            <a:extLst>
              <a:ext uri="{FF2B5EF4-FFF2-40B4-BE49-F238E27FC236}">
                <a16:creationId xmlns:a16="http://schemas.microsoft.com/office/drawing/2014/main" xmlns="" id="{7725D62C-A909-468F-BF26-A2DF77787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9200" y="3715178"/>
            <a:ext cx="3033486" cy="190164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32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Advantages for acquirers:</a:t>
            </a:r>
            <a:endParaRPr lang="de-DE" sz="3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AB8D73EA-9010-49C0-B034-C86A8A46E011}"/>
              </a:ext>
            </a:extLst>
          </p:cNvPr>
          <p:cNvSpPr txBox="1"/>
          <p:nvPr/>
        </p:nvSpPr>
        <p:spPr>
          <a:xfrm>
            <a:off x="1088571" y="5907314"/>
            <a:ext cx="447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/>
              <a:t>Figure 9: MBO as special „Win-win-situation“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93995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A8F98BB-14F6-40E8-9185-553CAAB6A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117FCAE4-CE88-4D01-A85E-8D3AEE4C4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BB522EA7-BBC6-4750-9DC0-FF95AE1A3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54B8C90C-0C32-4955-91AE-DC28F8628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13</a:t>
            </a:fld>
            <a:endParaRPr lang="en-GB"/>
          </a:p>
        </p:txBody>
      </p:sp>
      <p:sp>
        <p:nvSpPr>
          <p:cNvPr id="7" name="Abgerundetes Rechteck 34">
            <a:extLst>
              <a:ext uri="{FF2B5EF4-FFF2-40B4-BE49-F238E27FC236}">
                <a16:creationId xmlns:a16="http://schemas.microsoft.com/office/drawing/2014/main" xmlns="" id="{B0F08094-887E-4D80-B4D9-8D3200EAD9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49515" y="1512791"/>
            <a:ext cx="10704285" cy="53971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de-DE" b="1" dirty="0"/>
              <a:t>Advantages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previous</a:t>
            </a:r>
            <a:r>
              <a:rPr lang="de-DE" b="1" dirty="0"/>
              <a:t> </a:t>
            </a:r>
            <a:r>
              <a:rPr lang="de-DE" b="1" dirty="0" err="1"/>
              <a:t>owners</a:t>
            </a:r>
            <a:endParaRPr lang="de-DE" b="1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bgerundetes Rechteck 29">
            <a:extLst>
              <a:ext uri="{FF2B5EF4-FFF2-40B4-BE49-F238E27FC236}">
                <a16:creationId xmlns:a16="http://schemas.microsoft.com/office/drawing/2014/main" xmlns="" id="{5729EB79-8931-441B-A5E8-EB068E269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515" y="2218897"/>
            <a:ext cx="5352142" cy="388378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Maintenance of independence and </a:t>
            </a:r>
          </a:p>
          <a:p>
            <a:pPr>
              <a:lnSpc>
                <a:spcPct val="150000"/>
              </a:lnSpc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identity of the company	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Securing the jobs at the location</a:t>
            </a:r>
            <a:endParaRPr lang="de-DE" sz="19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Securing strong relationships of cooperation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Achieving a sound (even if it’s not the maximum) selling price </a:t>
            </a:r>
          </a:p>
          <a:p>
            <a:pPr marL="285750" indent="-28575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Substantial exclusion of liability risks </a:t>
            </a:r>
          </a:p>
        </p:txBody>
      </p:sp>
      <p:sp>
        <p:nvSpPr>
          <p:cNvPr id="9" name="Abgerundetes Rechteck 29">
            <a:extLst>
              <a:ext uri="{FF2B5EF4-FFF2-40B4-BE49-F238E27FC236}">
                <a16:creationId xmlns:a16="http://schemas.microsoft.com/office/drawing/2014/main" xmlns="" id="{EACA8887-62A8-40CF-BD80-BB341FDE5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6628" y="2218898"/>
            <a:ext cx="5225143" cy="388378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Minimization of transaction costs by reducing audit activities (Due Diligence)</a:t>
            </a:r>
          </a:p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Perpetuating the own life work and the tradition, as well as the further existing </a:t>
            </a:r>
          </a:p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900" kern="5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strong bond with the company by possible continued (age- resp.  life-situation appropriate) activities</a:t>
            </a:r>
            <a:endParaRPr lang="de-DE" sz="19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FD755B7B-F3B7-4002-B09E-2E0F82D7E140}"/>
              </a:ext>
            </a:extLst>
          </p:cNvPr>
          <p:cNvSpPr txBox="1"/>
          <p:nvPr/>
        </p:nvSpPr>
        <p:spPr>
          <a:xfrm>
            <a:off x="959758" y="6103691"/>
            <a:ext cx="5620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10: </a:t>
            </a:r>
            <a:r>
              <a:rPr lang="en-US" sz="1200" b="1" dirty="0">
                <a:ea typeface="Calibri" panose="020F0502020204030204" pitchFamily="34" charset="0"/>
                <a:cs typeface="Arial" panose="020B0604020202020204" pitchFamily="34" charset="0"/>
              </a:rPr>
              <a:t>Advantages</a:t>
            </a:r>
            <a:r>
              <a:rPr lang="en-US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for previous owners</a:t>
            </a:r>
            <a:endParaRPr lang="de-DE" sz="12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21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A8F98BB-14F6-40E8-9185-553CAAB6A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117FCAE4-CE88-4D01-A85E-8D3AEE4C4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BB522EA7-BBC6-4750-9DC0-FF95AE1A3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54B8C90C-0C32-4955-91AE-DC28F8628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14</a:t>
            </a:fld>
            <a:endParaRPr lang="en-GB"/>
          </a:p>
        </p:txBody>
      </p:sp>
      <p:sp>
        <p:nvSpPr>
          <p:cNvPr id="7" name="Abgerundetes Rechteck 34">
            <a:extLst>
              <a:ext uri="{FF2B5EF4-FFF2-40B4-BE49-F238E27FC236}">
                <a16:creationId xmlns:a16="http://schemas.microsoft.com/office/drawing/2014/main" xmlns="" id="{B0F08094-887E-4D80-B4D9-8D3200EAD9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49515" y="1512791"/>
            <a:ext cx="10704285" cy="53971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de-DE" b="1" dirty="0"/>
              <a:t>Advantages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acquirers</a:t>
            </a:r>
            <a:endParaRPr lang="de-DE" b="1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bgerundetes Rechteck 29">
            <a:extLst>
              <a:ext uri="{FF2B5EF4-FFF2-40B4-BE49-F238E27FC236}">
                <a16:creationId xmlns:a16="http://schemas.microsoft.com/office/drawing/2014/main" xmlns="" id="{5729EB79-8931-441B-A5E8-EB068E269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515" y="2218897"/>
            <a:ext cx="5352142" cy="388378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Securing their own job by using the acquired know-how and knowledge</a:t>
            </a: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Agreement on a bearable purchase price, optimised models for the transfer of shares and for the payment and financing of the purchase price</a:t>
            </a:r>
            <a:endParaRPr lang="de-DE" sz="2400" dirty="0"/>
          </a:p>
        </p:txBody>
      </p:sp>
      <p:sp>
        <p:nvSpPr>
          <p:cNvPr id="9" name="Abgerundetes Rechteck 29">
            <a:extLst>
              <a:ext uri="{FF2B5EF4-FFF2-40B4-BE49-F238E27FC236}">
                <a16:creationId xmlns:a16="http://schemas.microsoft.com/office/drawing/2014/main" xmlns="" id="{EACA8887-62A8-40CF-BD80-BB341FDE5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6628" y="2218898"/>
            <a:ext cx="5225143" cy="388378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Certainty with regard to the acquired assets and liabilities, as well as to the business operations including additional risks</a:t>
            </a: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Access to the entrepreneur status with a correspondingly higher remuneration</a:t>
            </a:r>
            <a:endParaRPr lang="de-DE" sz="24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FD755B7B-F3B7-4002-B09E-2E0F82D7E140}"/>
              </a:ext>
            </a:extLst>
          </p:cNvPr>
          <p:cNvSpPr txBox="1"/>
          <p:nvPr/>
        </p:nvSpPr>
        <p:spPr>
          <a:xfrm>
            <a:off x="959758" y="6103691"/>
            <a:ext cx="56206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/>
              <a:t>Figure 11: </a:t>
            </a:r>
            <a:r>
              <a:rPr lang="en-GB" sz="1200" b="1"/>
              <a:t>Advantages for acquirers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53696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2. Structuring Employee Ownership Programmes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59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BE4D5C7-0F66-4733-8C36-A47991FD2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2.1 Forms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Employee</a:t>
            </a:r>
            <a:r>
              <a:rPr lang="de-DE" b="1" dirty="0"/>
              <a:t> Ownership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xmlns="" id="{5A5AF252-B123-403D-881E-784FDE0C17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6526841"/>
              </p:ext>
            </p:extLst>
          </p:nvPr>
        </p:nvGraphicFramePr>
        <p:xfrm>
          <a:off x="838200" y="147277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1B722957-3AFF-4D56-A753-0150CA293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251BC782-FB4C-418F-87E1-FC6948E19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33A3F7D3-D741-412D-BD36-D3874069A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16</a:t>
            </a:fld>
            <a:endParaRPr lang="en-GB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0BD77D66-2CB9-4882-A56F-63AC3E8E21CC}"/>
              </a:ext>
            </a:extLst>
          </p:cNvPr>
          <p:cNvSpPr txBox="1"/>
          <p:nvPr/>
        </p:nvSpPr>
        <p:spPr>
          <a:xfrm>
            <a:off x="957942" y="5936343"/>
            <a:ext cx="5544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Figure 12: </a:t>
            </a:r>
            <a:r>
              <a:rPr lang="en-US" sz="1200" b="1" dirty="0"/>
              <a:t>Spectrum</a:t>
            </a:r>
            <a:r>
              <a:rPr lang="en-US" sz="1400" b="1" dirty="0"/>
              <a:t> of Employee Ownership Forms</a:t>
            </a:r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val="114228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FEA2AE1-C077-4780-9C55-51D48B460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2.2 </a:t>
            </a:r>
            <a:r>
              <a:rPr lang="de-DE" b="1" dirty="0" err="1"/>
              <a:t>Immatrial</a:t>
            </a:r>
            <a:r>
              <a:rPr lang="de-DE" b="1" dirty="0"/>
              <a:t> </a:t>
            </a:r>
            <a:r>
              <a:rPr lang="de-DE" b="1" dirty="0" err="1"/>
              <a:t>Employee</a:t>
            </a:r>
            <a:r>
              <a:rPr lang="de-DE" b="1" dirty="0"/>
              <a:t> </a:t>
            </a:r>
            <a:r>
              <a:rPr lang="de-DE" b="1" dirty="0" err="1"/>
              <a:t>Participation</a:t>
            </a:r>
            <a:endParaRPr lang="de-DE" b="1" dirty="0"/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xmlns="" id="{98C39998-DE97-44D0-8EE1-B51944EC83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1495177"/>
              </p:ext>
            </p:extLst>
          </p:nvPr>
        </p:nvGraphicFramePr>
        <p:xfrm>
          <a:off x="838200" y="1541462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2F06F3CC-71F6-449F-982E-489869B5E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3175C6BD-5EB8-43DB-86EC-2A2E4B44E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36004A59-E6EB-475C-BF07-E7F5C6CDA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17</a:t>
            </a:fld>
            <a:endParaRPr lang="en-GB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AC0939FA-4E4C-4AFC-B0C8-3D6769FDF38A}"/>
              </a:ext>
            </a:extLst>
          </p:cNvPr>
          <p:cNvSpPr txBox="1"/>
          <p:nvPr/>
        </p:nvSpPr>
        <p:spPr>
          <a:xfrm>
            <a:off x="776514" y="5892800"/>
            <a:ext cx="3472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Figure 13: Immaterial Employee Participation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305551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CEE7863-4650-47BC-9855-C98B8AC90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2.2 </a:t>
            </a:r>
            <a:r>
              <a:rPr lang="de-DE" b="1" dirty="0" err="1"/>
              <a:t>Immatrial</a:t>
            </a:r>
            <a:r>
              <a:rPr lang="de-DE" b="1" dirty="0"/>
              <a:t> </a:t>
            </a:r>
            <a:r>
              <a:rPr lang="de-DE" b="1" dirty="0" err="1"/>
              <a:t>Employee</a:t>
            </a:r>
            <a:r>
              <a:rPr lang="de-DE" b="1" dirty="0"/>
              <a:t> </a:t>
            </a:r>
            <a:r>
              <a:rPr lang="de-DE" b="1" dirty="0" err="1"/>
              <a:t>Participation</a:t>
            </a:r>
            <a:endParaRPr lang="de-DE" dirty="0"/>
          </a:p>
        </p:txBody>
      </p:sp>
      <p:graphicFrame>
        <p:nvGraphicFramePr>
          <p:cNvPr id="9" name="Inhaltsplatzhalter 8">
            <a:extLst>
              <a:ext uri="{FF2B5EF4-FFF2-40B4-BE49-F238E27FC236}">
                <a16:creationId xmlns:a16="http://schemas.microsoft.com/office/drawing/2014/main" xmlns="" id="{252EBFE1-8EA1-4D87-9F15-B8D758DDDB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2306946"/>
              </p:ext>
            </p:extLst>
          </p:nvPr>
        </p:nvGraphicFramePr>
        <p:xfrm>
          <a:off x="682172" y="1761732"/>
          <a:ext cx="10319656" cy="2183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07B91C45-F506-49A8-A84F-0B20C6205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89389F1C-3B4A-44C0-92F7-259F812E0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7E78C16-9690-4A7B-89B9-A2DDC28C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18</a:t>
            </a:fld>
            <a:endParaRPr lang="en-GB"/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xmlns="" id="{56F89997-1A58-4FF1-952E-422421ECCBC8}"/>
              </a:ext>
            </a:extLst>
          </p:cNvPr>
          <p:cNvSpPr/>
          <p:nvPr/>
        </p:nvSpPr>
        <p:spPr>
          <a:xfrm>
            <a:off x="2609849" y="3682441"/>
            <a:ext cx="3149600" cy="2007052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Voluntary</a:t>
            </a:r>
            <a:r>
              <a:rPr lang="de-DE" dirty="0"/>
              <a:t> Works Council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Employee</a:t>
            </a:r>
            <a:r>
              <a:rPr lang="de-DE" dirty="0"/>
              <a:t> Suggestion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Employee</a:t>
            </a:r>
            <a:r>
              <a:rPr lang="de-DE" dirty="0"/>
              <a:t> Attitude Survey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Semi-</a:t>
            </a:r>
            <a:r>
              <a:rPr lang="de-DE" dirty="0" err="1"/>
              <a:t>Autonomous</a:t>
            </a:r>
            <a:r>
              <a:rPr lang="de-DE" dirty="0"/>
              <a:t> Working Groups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xmlns="" id="{28A6EC88-D3FA-4942-9125-3E83D6084D64}"/>
              </a:ext>
            </a:extLst>
          </p:cNvPr>
          <p:cNvSpPr/>
          <p:nvPr/>
        </p:nvSpPr>
        <p:spPr>
          <a:xfrm>
            <a:off x="7149192" y="3792631"/>
            <a:ext cx="2922815" cy="1873251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Strategy</a:t>
            </a:r>
            <a:r>
              <a:rPr lang="de-DE" dirty="0"/>
              <a:t> Consulting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Planning</a:t>
            </a:r>
            <a:r>
              <a:rPr lang="de-DE" dirty="0"/>
              <a:t> Sessions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Target </a:t>
            </a:r>
            <a:r>
              <a:rPr lang="de-DE" dirty="0" err="1"/>
              <a:t>Costing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Risk-Management-Systems</a:t>
            </a:r>
          </a:p>
          <a:p>
            <a:pPr algn="ctr"/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C6CEA613-655E-4EFF-83EA-599BBA21A297}"/>
              </a:ext>
            </a:extLst>
          </p:cNvPr>
          <p:cNvSpPr txBox="1"/>
          <p:nvPr/>
        </p:nvSpPr>
        <p:spPr>
          <a:xfrm>
            <a:off x="473528" y="5798941"/>
            <a:ext cx="4272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Figure 13: Immaterial Employee Participation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79410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DFFE013-844E-4DB7-B946-ED30AF093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dirty="0"/>
              <a:t/>
            </a:r>
            <a:br>
              <a:rPr lang="en-GB" b="1" dirty="0"/>
            </a:br>
            <a:r>
              <a:rPr lang="en-GB" b="1" dirty="0"/>
              <a:t>2.3   Material Employee Participation</a:t>
            </a:r>
            <a:br>
              <a:rPr lang="en-GB" b="1" dirty="0"/>
            </a:br>
            <a:r>
              <a:rPr lang="en-GB" b="1" dirty="0"/>
              <a:t>2.3.1   Overview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CFC5C7D3-DA59-4B9B-8DBF-9DA52CD01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CB344D37-7208-47FB-ABA3-8090436F2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50BB5E4-8F1C-4080-8D22-D20B7350D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19</a:t>
            </a:fld>
            <a:endParaRPr lang="en-GB"/>
          </a:p>
        </p:txBody>
      </p:sp>
      <p:graphicFrame>
        <p:nvGraphicFramePr>
          <p:cNvPr id="10" name="Inhaltsplatzhalter 9">
            <a:extLst>
              <a:ext uri="{FF2B5EF4-FFF2-40B4-BE49-F238E27FC236}">
                <a16:creationId xmlns:a16="http://schemas.microsoft.com/office/drawing/2014/main" xmlns="" id="{CD9F1CA0-8E68-45FC-82F0-1B43A4E5AD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5150619"/>
              </p:ext>
            </p:extLst>
          </p:nvPr>
        </p:nvGraphicFramePr>
        <p:xfrm>
          <a:off x="838200" y="1825625"/>
          <a:ext cx="10515600" cy="4009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8378AE3C-E951-4C0A-9406-7571388DF18E}"/>
              </a:ext>
            </a:extLst>
          </p:cNvPr>
          <p:cNvSpPr txBox="1"/>
          <p:nvPr/>
        </p:nvSpPr>
        <p:spPr>
          <a:xfrm>
            <a:off x="838200" y="6023429"/>
            <a:ext cx="4401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Figure 14: Spectrum of the Material Employee Participation 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208493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Chapter 5:</a:t>
            </a:r>
            <a:r>
              <a:rPr lang="en-GB" dirty="0"/>
              <a:t/>
            </a:r>
            <a:br>
              <a:rPr lang="en-GB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1.   Ownership and Responsibility	</a:t>
            </a:r>
          </a:p>
          <a:p>
            <a:pPr marL="0" indent="0">
              <a:buNone/>
            </a:pPr>
            <a:r>
              <a:rPr lang="en-US" b="1" dirty="0"/>
              <a:t>2.   Structuring Employee Ownership </a:t>
            </a:r>
            <a:r>
              <a:rPr lang="en-US" b="1" dirty="0" err="1"/>
              <a:t>Programmes</a:t>
            </a: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US" dirty="0"/>
              <a:t>      2.1   Forms of Employee Ownership	</a:t>
            </a:r>
          </a:p>
          <a:p>
            <a:pPr marL="0" indent="0">
              <a:buNone/>
            </a:pPr>
            <a:r>
              <a:rPr lang="en-US" dirty="0"/>
              <a:t>      2.2   Immaterial Employee Participation	</a:t>
            </a:r>
          </a:p>
          <a:p>
            <a:pPr marL="0" indent="0">
              <a:buNone/>
            </a:pPr>
            <a:r>
              <a:rPr lang="en-US" dirty="0"/>
              <a:t>      2.3   Material Employee Participation		</a:t>
            </a:r>
          </a:p>
          <a:p>
            <a:pPr marL="0" indent="0">
              <a:buNone/>
            </a:pPr>
            <a:r>
              <a:rPr lang="en-US" dirty="0"/>
              <a:t>      2.4   Profit Participation	</a:t>
            </a:r>
          </a:p>
          <a:p>
            <a:pPr marL="0" indent="0">
              <a:buNone/>
            </a:pPr>
            <a:r>
              <a:rPr lang="en-US" dirty="0"/>
              <a:t>      2.5   Implementing Employee Ownership	</a:t>
            </a:r>
          </a:p>
          <a:p>
            <a:pPr marL="0" indent="0">
              <a:buNone/>
            </a:pPr>
            <a:r>
              <a:rPr lang="en-US" b="1" dirty="0"/>
              <a:t>3.   Possible Implementation Measures</a:t>
            </a: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US" dirty="0"/>
              <a:t>      3.1   Selecting the Right Participation Model	</a:t>
            </a:r>
          </a:p>
          <a:p>
            <a:pPr marL="0" indent="0">
              <a:buNone/>
            </a:pPr>
            <a:r>
              <a:rPr lang="en-US" dirty="0"/>
              <a:t>      3.2   Case study	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xmlns="" id="{8AF850C9-9B3F-4D7E-9176-D3269B445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D4C36-62EC-4341-A221-A73A796397F4}" type="datetime1">
              <a:rPr lang="en-GB" smtClean="0"/>
              <a:t>14/05/2018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xmlns="" id="{DE0F8FE4-4B3C-40E6-9723-552662CE0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xmlns="" id="{A2585796-F919-488D-8179-01B7421BD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33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5FE1318A-3DD8-4986-9B10-6FCE9E70C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dirty="0"/>
              <a:t/>
            </a:r>
            <a:br>
              <a:rPr lang="en-GB" b="1" dirty="0"/>
            </a:br>
            <a:r>
              <a:rPr lang="en-GB" b="1" dirty="0"/>
              <a:t>2.3.2   Equity Participation</a:t>
            </a:r>
            <a:r>
              <a:rPr lang="de-DE" b="1" dirty="0"/>
              <a:t/>
            </a:r>
            <a:br>
              <a:rPr lang="de-DE" b="1" dirty="0"/>
            </a:br>
            <a:r>
              <a:rPr lang="en-GB" b="1" dirty="0"/>
              <a:t>2.3.2.1   Direct vs. indirect Equity Participation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29D7B8F6-BB95-4C11-91C3-55B494CC9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855BF5E0-348C-4BDA-9FBF-43C16552C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6856A316-025D-447F-A923-D8D74EF93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20</a:t>
            </a:fld>
            <a:endParaRPr lang="en-GB"/>
          </a:p>
        </p:txBody>
      </p:sp>
      <p:graphicFrame>
        <p:nvGraphicFramePr>
          <p:cNvPr id="14" name="Inhaltsplatzhalter 13">
            <a:extLst>
              <a:ext uri="{FF2B5EF4-FFF2-40B4-BE49-F238E27FC236}">
                <a16:creationId xmlns:a16="http://schemas.microsoft.com/office/drawing/2014/main" xmlns="" id="{49FE0060-FC43-4C78-9C96-6ECC6C7CDA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3406139"/>
              </p:ext>
            </p:extLst>
          </p:nvPr>
        </p:nvGraphicFramePr>
        <p:xfrm>
          <a:off x="1538514" y="1720260"/>
          <a:ext cx="8752116" cy="41403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76058">
                  <a:extLst>
                    <a:ext uri="{9D8B030D-6E8A-4147-A177-3AD203B41FA5}">
                      <a16:colId xmlns:a16="http://schemas.microsoft.com/office/drawing/2014/main" xmlns="" val="830642707"/>
                    </a:ext>
                  </a:extLst>
                </a:gridCol>
                <a:gridCol w="4376058">
                  <a:extLst>
                    <a:ext uri="{9D8B030D-6E8A-4147-A177-3AD203B41FA5}">
                      <a16:colId xmlns:a16="http://schemas.microsoft.com/office/drawing/2014/main" xmlns="" val="4126281392"/>
                    </a:ext>
                  </a:extLst>
                </a:gridCol>
              </a:tblGrid>
              <a:tr h="622622"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err="1"/>
                        <a:t>Direct</a:t>
                      </a:r>
                      <a:r>
                        <a:rPr lang="de-DE" sz="2400" b="1" dirty="0"/>
                        <a:t> </a:t>
                      </a:r>
                      <a:r>
                        <a:rPr lang="de-DE" sz="2400" b="1" dirty="0" err="1"/>
                        <a:t>Participation</a:t>
                      </a:r>
                      <a:endParaRPr lang="de-D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err="1"/>
                        <a:t>Indirect</a:t>
                      </a:r>
                      <a:r>
                        <a:rPr lang="de-DE" sz="2400" b="1" dirty="0"/>
                        <a:t> </a:t>
                      </a:r>
                      <a:r>
                        <a:rPr lang="de-DE" sz="2400" b="1" dirty="0" err="1"/>
                        <a:t>Participation</a:t>
                      </a:r>
                      <a:endParaRPr lang="de-DE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43273275"/>
                  </a:ext>
                </a:extLst>
              </a:tr>
              <a:tr h="551853"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err="1"/>
                        <a:t>Employees</a:t>
                      </a:r>
                      <a:endParaRPr lang="de-D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err="1"/>
                        <a:t>Employees</a:t>
                      </a:r>
                      <a:endParaRPr lang="de-DE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9603513"/>
                  </a:ext>
                </a:extLst>
              </a:tr>
              <a:tr h="888347">
                <a:tc rowSpan="3">
                  <a:txBody>
                    <a:bodyPr/>
                    <a:lstStyle/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68242412"/>
                  </a:ext>
                </a:extLst>
              </a:tr>
              <a:tr h="524934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err="1"/>
                        <a:t>Employees</a:t>
                      </a:r>
                      <a:r>
                        <a:rPr lang="de-DE" sz="2400" b="1" dirty="0"/>
                        <a:t>‘ Associated Company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9764252"/>
                  </a:ext>
                </a:extLst>
              </a:tr>
              <a:tr h="882415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80892759"/>
                  </a:ext>
                </a:extLst>
              </a:tr>
              <a:tr h="670142">
                <a:tc gridSpan="2">
                  <a:txBody>
                    <a:bodyPr/>
                    <a:lstStyle/>
                    <a:p>
                      <a:pPr algn="ctr"/>
                      <a:r>
                        <a:rPr lang="de-DE" sz="2400" b="1" dirty="0"/>
                        <a:t>Company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85518138"/>
                  </a:ext>
                </a:extLst>
              </a:tr>
            </a:tbl>
          </a:graphicData>
        </a:graphic>
      </p:graphicFrame>
      <p:sp>
        <p:nvSpPr>
          <p:cNvPr id="16" name="Pfeil nach unten 30">
            <a:extLst>
              <a:ext uri="{FF2B5EF4-FFF2-40B4-BE49-F238E27FC236}">
                <a16:creationId xmlns:a16="http://schemas.microsoft.com/office/drawing/2014/main" xmlns="" id="{4D4FA344-AFBE-4D9A-923A-D81BD1BAEDC8}"/>
              </a:ext>
            </a:extLst>
          </p:cNvPr>
          <p:cNvSpPr/>
          <p:nvPr/>
        </p:nvSpPr>
        <p:spPr>
          <a:xfrm>
            <a:off x="7667171" y="3003005"/>
            <a:ext cx="925285" cy="671985"/>
          </a:xfrm>
          <a:prstGeom prst="down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7" name="Pfeil nach unten 37">
            <a:extLst>
              <a:ext uri="{FF2B5EF4-FFF2-40B4-BE49-F238E27FC236}">
                <a16:creationId xmlns:a16="http://schemas.microsoft.com/office/drawing/2014/main" xmlns="" id="{426731AB-90FB-4D06-A645-446B10D4DFB9}"/>
              </a:ext>
            </a:extLst>
          </p:cNvPr>
          <p:cNvSpPr/>
          <p:nvPr/>
        </p:nvSpPr>
        <p:spPr>
          <a:xfrm>
            <a:off x="3062515" y="3003005"/>
            <a:ext cx="1306286" cy="2099083"/>
          </a:xfrm>
          <a:prstGeom prst="down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8" name="Pfeil nach unten 30">
            <a:extLst>
              <a:ext uri="{FF2B5EF4-FFF2-40B4-BE49-F238E27FC236}">
                <a16:creationId xmlns:a16="http://schemas.microsoft.com/office/drawing/2014/main" xmlns="" id="{0EA0DA9A-1832-42F5-9406-AD1E4B706E3E}"/>
              </a:ext>
            </a:extLst>
          </p:cNvPr>
          <p:cNvSpPr/>
          <p:nvPr/>
        </p:nvSpPr>
        <p:spPr>
          <a:xfrm>
            <a:off x="7667172" y="4414926"/>
            <a:ext cx="943428" cy="705711"/>
          </a:xfrm>
          <a:prstGeom prst="down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xmlns="" id="{EE0F1C65-12FD-4758-934C-1EECBD56E2F6}"/>
              </a:ext>
            </a:extLst>
          </p:cNvPr>
          <p:cNvSpPr txBox="1"/>
          <p:nvPr/>
        </p:nvSpPr>
        <p:spPr>
          <a:xfrm>
            <a:off x="377371" y="5597865"/>
            <a:ext cx="46010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 </a:t>
            </a:r>
            <a:endParaRPr lang="de-DE" dirty="0"/>
          </a:p>
          <a:p>
            <a:r>
              <a:rPr lang="en-GB" sz="1200" b="1" dirty="0"/>
              <a:t>Figure 15: Direct vs. indirect Equity Participation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12493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A59414A6-8EDA-471B-9CF1-364D3D699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2.3.2.2   Direct Equity Participation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ECA34BEF-C4D9-4C71-95D3-970DDD1A9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7F9BC531-2847-4142-9F5A-4FF87ADC8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93018A12-191F-4A26-B8AA-D30843C46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21</a:t>
            </a:fld>
            <a:endParaRPr lang="en-GB"/>
          </a:p>
        </p:txBody>
      </p:sp>
      <p:sp>
        <p:nvSpPr>
          <p:cNvPr id="7" name="Abgerundetes Rechteck 34">
            <a:extLst>
              <a:ext uri="{FF2B5EF4-FFF2-40B4-BE49-F238E27FC236}">
                <a16:creationId xmlns:a16="http://schemas.microsoft.com/office/drawing/2014/main" xmlns="" id="{2732FD25-3B2A-46A4-B1FA-C66822CF61E7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15864" y="1150359"/>
            <a:ext cx="10337936" cy="67672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Direct Equity Participation (Forms of Ownership)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bgerundetes Rechteck 33">
            <a:extLst>
              <a:ext uri="{FF2B5EF4-FFF2-40B4-BE49-F238E27FC236}">
                <a16:creationId xmlns:a16="http://schemas.microsoft.com/office/drawing/2014/main" xmlns="" id="{A44BC997-AA96-425A-BC9A-AF93187F07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864" y="2021704"/>
            <a:ext cx="3498079" cy="59061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Equity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Abgerundetes Rechteck 32">
            <a:extLst>
              <a:ext uri="{FF2B5EF4-FFF2-40B4-BE49-F238E27FC236}">
                <a16:creationId xmlns:a16="http://schemas.microsoft.com/office/drawing/2014/main" xmlns="" id="{4B19264B-877D-4AFF-AC1D-706DD88CE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808" y="2035436"/>
            <a:ext cx="3326992" cy="57688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 Forms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bgerundetes Rechteck 31">
            <a:extLst>
              <a:ext uri="{FF2B5EF4-FFF2-40B4-BE49-F238E27FC236}">
                <a16:creationId xmlns:a16="http://schemas.microsoft.com/office/drawing/2014/main" xmlns="" id="{A3BE2EE0-979E-42F9-893A-D12564F23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7657" y="2021704"/>
            <a:ext cx="3066143" cy="59061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Debt Capital</a:t>
            </a:r>
            <a:endParaRPr lang="de-DE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bgerundetes Rechteck 29">
            <a:extLst>
              <a:ext uri="{FF2B5EF4-FFF2-40B4-BE49-F238E27FC236}">
                <a16:creationId xmlns:a16="http://schemas.microsoft.com/office/drawing/2014/main" xmlns="" id="{B09D79B2-F8E2-4B48-8308-21DD1DD19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534" y="2908459"/>
            <a:ext cx="3254738" cy="95205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GmbH-Shares (LLC./Ltd.)</a:t>
            </a: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1200"/>
              </a:spcBef>
              <a:spcAft>
                <a:spcPts val="0"/>
              </a:spcAft>
            </a:pPr>
            <a:r>
              <a:rPr lang="en-US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KG-Shares (Limited Partnership</a:t>
            </a: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Abgerundetes Rechteck 25">
            <a:extLst>
              <a:ext uri="{FF2B5EF4-FFF2-40B4-BE49-F238E27FC236}">
                <a16:creationId xmlns:a16="http://schemas.microsoft.com/office/drawing/2014/main" xmlns="" id="{2EE2CFFB-5A86-4552-81A5-FB805EC34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534" y="4035393"/>
            <a:ext cx="3254738" cy="76218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Employee</a:t>
            </a: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Share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bgerundetes Rechteck 20">
            <a:extLst>
              <a:ext uri="{FF2B5EF4-FFF2-40B4-BE49-F238E27FC236}">
                <a16:creationId xmlns:a16="http://schemas.microsoft.com/office/drawing/2014/main" xmlns="" id="{4B3495FE-429F-45F9-8E65-A47428B7D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534" y="4972457"/>
            <a:ext cx="3254738" cy="92451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Cooperative</a:t>
            </a: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Share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bgerundetes Rechteck 28">
            <a:extLst>
              <a:ext uri="{FF2B5EF4-FFF2-40B4-BE49-F238E27FC236}">
                <a16:creationId xmlns:a16="http://schemas.microsoft.com/office/drawing/2014/main" xmlns="" id="{BB720676-7F06-4AA7-8944-EFEF0BD13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2303" y="2954151"/>
            <a:ext cx="2928258" cy="78331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Silent Partnership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bgerundetes Rechteck 24">
            <a:extLst>
              <a:ext uri="{FF2B5EF4-FFF2-40B4-BE49-F238E27FC236}">
                <a16:creationId xmlns:a16="http://schemas.microsoft.com/office/drawing/2014/main" xmlns="" id="{2E0A640B-64A8-46C8-B97A-4E7F0720B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4175" y="3993729"/>
            <a:ext cx="2928258" cy="74035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Indirect</a:t>
            </a: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Ownership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bgerundetes Rechteck 21">
            <a:extLst>
              <a:ext uri="{FF2B5EF4-FFF2-40B4-BE49-F238E27FC236}">
                <a16:creationId xmlns:a16="http://schemas.microsoft.com/office/drawing/2014/main" xmlns="" id="{B900865D-9BCB-4CBC-997D-C705257D8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4175" y="5035660"/>
            <a:ext cx="2916386" cy="8613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Participation</a:t>
            </a: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Right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Abgerundetes Rechteck 27">
            <a:extLst>
              <a:ext uri="{FF2B5EF4-FFF2-40B4-BE49-F238E27FC236}">
                <a16:creationId xmlns:a16="http://schemas.microsoft.com/office/drawing/2014/main" xmlns="" id="{E5623E4F-AED2-4C8E-B913-08B47114E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0592" y="2908459"/>
            <a:ext cx="2993208" cy="85936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Employee</a:t>
            </a: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16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Loans</a:t>
            </a: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xmlns="" id="{A0FA7C8E-CA82-44E9-95CB-DC2F6F6B97B4}"/>
              </a:ext>
            </a:extLst>
          </p:cNvPr>
          <p:cNvSpPr/>
          <p:nvPr/>
        </p:nvSpPr>
        <p:spPr>
          <a:xfrm>
            <a:off x="5971607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Abgerundetes Rechteck 23">
            <a:extLst>
              <a:ext uri="{FF2B5EF4-FFF2-40B4-BE49-F238E27FC236}">
                <a16:creationId xmlns:a16="http://schemas.microsoft.com/office/drawing/2014/main" xmlns="" id="{C90715C6-30E9-4955-9516-EBB28B9B8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4336" y="4003862"/>
            <a:ext cx="2969464" cy="7937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de-DE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Bonds</a:t>
            </a: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xmlns="" id="{B5B1EB14-9AED-4ED0-9D5D-01F623800DEF}"/>
              </a:ext>
            </a:extLst>
          </p:cNvPr>
          <p:cNvSpPr txBox="1"/>
          <p:nvPr/>
        </p:nvSpPr>
        <p:spPr>
          <a:xfrm>
            <a:off x="838200" y="6071856"/>
            <a:ext cx="4746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</a:t>
            </a:r>
            <a:r>
              <a:rPr lang="en-GB" sz="1200" b="1" dirty="0"/>
              <a:t>16: </a:t>
            </a:r>
            <a:r>
              <a:rPr lang="en-US" sz="1200" b="1" dirty="0"/>
              <a:t>Forms of Direct Equity Participation </a:t>
            </a:r>
            <a:endParaRPr lang="de-DE" sz="1200" b="1" dirty="0"/>
          </a:p>
          <a:p>
            <a:r>
              <a:rPr lang="en-US" b="1" dirty="0"/>
              <a:t/>
            </a:r>
            <a:br>
              <a:rPr lang="en-US" b="1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869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D7FDACD-0745-430C-88C8-C8EF60BCA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2.4   Profit Participation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B72A5953-2FC9-47AB-B3D2-9B60A7B55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703E330C-7C73-43D3-A90B-932442AFF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E3593FA7-2B92-46A0-9CA7-C03BB1437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22</a:t>
            </a:fld>
            <a:endParaRPr lang="en-GB"/>
          </a:p>
        </p:txBody>
      </p:sp>
      <p:sp>
        <p:nvSpPr>
          <p:cNvPr id="7" name="Abgerundetes Rechteck 41">
            <a:extLst>
              <a:ext uri="{FF2B5EF4-FFF2-40B4-BE49-F238E27FC236}">
                <a16:creationId xmlns:a16="http://schemas.microsoft.com/office/drawing/2014/main" xmlns="" id="{0EF4DE60-4B92-4028-B50E-2655CF7EEA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105311"/>
            <a:ext cx="10145484" cy="39429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ysClr val="windowText" lastClr="000000">
                  <a:lumMod val="40000"/>
                  <a:lumOff val="60000"/>
                </a:sys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 Participation (Ownership Approaches)</a:t>
            </a:r>
            <a:endParaRPr lang="de-DE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bgerundetes Rechteck 44">
            <a:extLst>
              <a:ext uri="{FF2B5EF4-FFF2-40B4-BE49-F238E27FC236}">
                <a16:creationId xmlns:a16="http://schemas.microsoft.com/office/drawing/2014/main" xmlns="" id="{C29BB971-3883-42FF-8899-16A9C421D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600668"/>
            <a:ext cx="3516085" cy="112213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ysClr val="windowText" lastClr="000000">
                  <a:lumMod val="40000"/>
                  <a:lumOff val="60000"/>
                </a:sys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Participation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GB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e.g.</a:t>
            </a:r>
            <a:r>
              <a:rPr lang="en-GB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GB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Group,</a:t>
            </a:r>
            <a:r>
              <a:rPr lang="de-DE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 Centre,</a:t>
            </a:r>
            <a:r>
              <a:rPr lang="de-DE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Profit-Centre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Abgerundetes Rechteck 43">
            <a:extLst>
              <a:ext uri="{FF2B5EF4-FFF2-40B4-BE49-F238E27FC236}">
                <a16:creationId xmlns:a16="http://schemas.microsoft.com/office/drawing/2014/main" xmlns="" id="{0983F245-6E6A-46DF-99FE-D512C364B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458" y="1587499"/>
            <a:ext cx="3015661" cy="112213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ysClr val="windowText" lastClr="000000">
                  <a:lumMod val="40000"/>
                  <a:lumOff val="60000"/>
                </a:sys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Criterion/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 Performance Indicators (KPIs)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bgerundetes Rechteck 42">
            <a:extLst>
              <a:ext uri="{FF2B5EF4-FFF2-40B4-BE49-F238E27FC236}">
                <a16:creationId xmlns:a16="http://schemas.microsoft.com/office/drawing/2014/main" xmlns="" id="{E4EF1713-22F7-4992-B876-0CC7BC4A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149" y="1570085"/>
            <a:ext cx="3349535" cy="111315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ysClr val="windowText" lastClr="000000">
                  <a:lumMod val="40000"/>
                  <a:lumOff val="60000"/>
                </a:sys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Individual-Participation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e.g.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Management Bonus</a:t>
            </a:r>
            <a:r>
              <a:rPr lang="de-DE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Bonus Wage</a:t>
            </a:r>
            <a:r>
              <a:rPr lang="de-DE" sz="11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</a:t>
            </a:r>
            <a:r>
              <a:rPr lang="de-DE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 </a:t>
            </a:r>
            <a:r>
              <a:rPr lang="de-DE" sz="11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Bonuses</a:t>
            </a:r>
            <a:endParaRPr lang="de-DE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bgerundetes Rechteck 47">
            <a:extLst>
              <a:ext uri="{FF2B5EF4-FFF2-40B4-BE49-F238E27FC236}">
                <a16:creationId xmlns:a16="http://schemas.microsoft.com/office/drawing/2014/main" xmlns="" id="{30941A80-97ED-4031-AC84-3416FF398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425" y="2817710"/>
            <a:ext cx="3473860" cy="38846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e.g. Project-based-, Sales-remuneration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Abgerundetes Rechteck 52">
            <a:extLst>
              <a:ext uri="{FF2B5EF4-FFF2-40B4-BE49-F238E27FC236}">
                <a16:creationId xmlns:a16="http://schemas.microsoft.com/office/drawing/2014/main" xmlns="" id="{B79E3844-29D0-4113-9830-1BCAD8871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312" y="3301089"/>
            <a:ext cx="3473860" cy="45172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Cost-Saving-Participation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Budget-Premium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>
              <a:spcBef>
                <a:spcPts val="600"/>
              </a:spcBef>
              <a:spcAft>
                <a:spcPts val="0"/>
              </a:spcAft>
            </a:pP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>
              <a:spcBef>
                <a:spcPts val="600"/>
              </a:spcBef>
              <a:spcAft>
                <a:spcPts val="0"/>
              </a:spcAft>
            </a:pP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bgerundetes Rechteck 59">
            <a:extLst>
              <a:ext uri="{FF2B5EF4-FFF2-40B4-BE49-F238E27FC236}">
                <a16:creationId xmlns:a16="http://schemas.microsoft.com/office/drawing/2014/main" xmlns="" id="{73E59DE6-F0DE-4240-B081-769F96774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861109"/>
            <a:ext cx="3516084" cy="110772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 Sharing</a:t>
            </a: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Project-Performance</a:t>
            </a: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Profit-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Centre</a:t>
            </a: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Performance</a:t>
            </a:r>
            <a:r>
              <a:rPr lang="de-DE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Annual Net Profit</a:t>
            </a:r>
          </a:p>
        </p:txBody>
      </p:sp>
      <p:sp>
        <p:nvSpPr>
          <p:cNvPr id="14" name="Abgerundetes Rechteck 60">
            <a:extLst>
              <a:ext uri="{FF2B5EF4-FFF2-40B4-BE49-F238E27FC236}">
                <a16:creationId xmlns:a16="http://schemas.microsoft.com/office/drawing/2014/main" xmlns="" id="{C833144C-FCC1-40D7-8D1E-3464737493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075518"/>
            <a:ext cx="3516085" cy="65377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Stock Options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Phantom Stocks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bgerundetes Rechteck 46">
            <a:extLst>
              <a:ext uri="{FF2B5EF4-FFF2-40B4-BE49-F238E27FC236}">
                <a16:creationId xmlns:a16="http://schemas.microsoft.com/office/drawing/2014/main" xmlns="" id="{5A7E45F7-EC7E-48C5-8411-3EDAED73A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739" y="2836971"/>
            <a:ext cx="3015660" cy="67467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Turnover Development /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Turnover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Overall Performance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Abgerundetes Rechteck 51">
            <a:extLst>
              <a:ext uri="{FF2B5EF4-FFF2-40B4-BE49-F238E27FC236}">
                <a16:creationId xmlns:a16="http://schemas.microsoft.com/office/drawing/2014/main" xmlns="" id="{253D953B-BCC4-43C7-AA7E-8A1BEA31F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738" y="3598410"/>
            <a:ext cx="3015661" cy="83266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Development of Costs/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Overall Costs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 Type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12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</a:t>
            </a:r>
            <a:r>
              <a:rPr lang="de-DE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Rate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de-DE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Budgets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de-DE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bgerundetes Rechteck 63">
            <a:extLst>
              <a:ext uri="{FF2B5EF4-FFF2-40B4-BE49-F238E27FC236}">
                <a16:creationId xmlns:a16="http://schemas.microsoft.com/office/drawing/2014/main" xmlns="" id="{F7CD0465-BD97-42CD-8F05-FBEF25684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738" y="4535389"/>
            <a:ext cx="3015661" cy="119390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Development of Earnings/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Contribution Margin</a:t>
            </a:r>
            <a:r>
              <a:rPr lang="de-DE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Success</a:t>
            </a:r>
            <a:r>
              <a:rPr lang="de-DE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EBIT,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Annual Net Profit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Tax-Balance-Sheet-Profit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Abgerundetes Rechteck 50">
            <a:extLst>
              <a:ext uri="{FF2B5EF4-FFF2-40B4-BE49-F238E27FC236}">
                <a16:creationId xmlns:a16="http://schemas.microsoft.com/office/drawing/2014/main" xmlns="" id="{DA70F181-C934-42AE-BD7F-0122FD25A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8176" y="5805757"/>
            <a:ext cx="3032943" cy="50065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Development of the Corporate Value</a:t>
            </a:r>
            <a:endParaRPr lang="de-DE" sz="120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4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Abgerundetes Rechteck 45">
            <a:extLst>
              <a:ext uri="{FF2B5EF4-FFF2-40B4-BE49-F238E27FC236}">
                <a16:creationId xmlns:a16="http://schemas.microsoft.com/office/drawing/2014/main" xmlns="" id="{6703E9BB-FA6E-4F2D-BA98-A22E7B22F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7966" y="2867287"/>
            <a:ext cx="3270339" cy="55760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Turnover Commission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Acquisition Premium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Abgerundetes Rechteck 49">
            <a:extLst>
              <a:ext uri="{FF2B5EF4-FFF2-40B4-BE49-F238E27FC236}">
                <a16:creationId xmlns:a16="http://schemas.microsoft.com/office/drawing/2014/main" xmlns="" id="{CE1133B2-E6E6-47C4-8B74-AC6E8D3382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7965" y="3538018"/>
            <a:ext cx="3270340" cy="89305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Objective-Agreement-Premium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Cost-Saving-Participation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Abgerundetes Rechteck 61">
            <a:extLst>
              <a:ext uri="{FF2B5EF4-FFF2-40B4-BE49-F238E27FC236}">
                <a16:creationId xmlns:a16="http://schemas.microsoft.com/office/drawing/2014/main" xmlns="" id="{24647A99-BE8D-4176-A370-45FD40E20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9713" y="4526532"/>
            <a:ext cx="3273971" cy="79770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Management Bonus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Objective-Agreement-Premium</a:t>
            </a:r>
            <a:r>
              <a:rPr lang="de-DE" sz="1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Contribution-Margin-Premium</a:t>
            </a: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2" name="Abgerundetes Rechteck 48">
            <a:extLst>
              <a:ext uri="{FF2B5EF4-FFF2-40B4-BE49-F238E27FC236}">
                <a16:creationId xmlns:a16="http://schemas.microsoft.com/office/drawing/2014/main" xmlns="" id="{CC31E015-033B-4CC4-BDA2-169EAB3FD0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7965" y="5429633"/>
            <a:ext cx="3295719" cy="87942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</a:srgbClr>
              </a:gs>
            </a:gsLst>
            <a:lin ang="5400000" scaled="1"/>
          </a:gradFill>
          <a:ln w="12700">
            <a:solidFill>
              <a:sysClr val="windowText" lastClr="000000">
                <a:lumMod val="60000"/>
                <a:lumOff val="40000"/>
              </a:sysClr>
            </a:solidFill>
            <a:round/>
            <a:headEnd/>
            <a:tailEnd/>
          </a:ln>
          <a:effectLst>
            <a:outerShdw dist="28398" dir="3806097" algn="ctr" rotWithShape="0">
              <a:sysClr val="window" lastClr="FFFFFF">
                <a:lumMod val="50000"/>
                <a:lumOff val="0"/>
                <a:alpha val="50000"/>
              </a:sys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de-DE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Stock Options</a:t>
            </a:r>
            <a:endParaRPr lang="de-DE" sz="120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de-DE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Phantom Stocks</a:t>
            </a:r>
            <a:endParaRPr lang="de-DE" sz="120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xmlns="" id="{24EEC198-A346-4598-9803-3CDD324D2224}"/>
              </a:ext>
            </a:extLst>
          </p:cNvPr>
          <p:cNvSpPr txBox="1"/>
          <p:nvPr/>
        </p:nvSpPr>
        <p:spPr>
          <a:xfrm>
            <a:off x="522514" y="6125029"/>
            <a:ext cx="36285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/>
              <a:t>Figure 17: Ownership Approaches - Profit Participation</a:t>
            </a:r>
            <a:endParaRPr lang="de-DE" sz="1100" b="1" dirty="0"/>
          </a:p>
        </p:txBody>
      </p:sp>
    </p:spTree>
    <p:extLst>
      <p:ext uri="{BB962C8B-B14F-4D97-AF65-F5344CB8AC3E}">
        <p14:creationId xmlns:p14="http://schemas.microsoft.com/office/powerpoint/2010/main" val="406323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5F3B0FF-F63F-4C51-A0D4-C2762814D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2.5   Implementing Employee Ownership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B624804B-6D99-4916-9982-5F4B54AA2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A909DD50-710E-443A-9334-0B09C8D92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0F3520B1-2EBE-411B-8182-F8682064D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23</a:t>
            </a:fld>
            <a:endParaRPr lang="en-GB"/>
          </a:p>
        </p:txBody>
      </p:sp>
      <p:graphicFrame>
        <p:nvGraphicFramePr>
          <p:cNvPr id="17" name="Inhaltsplatzhalter 16">
            <a:extLst>
              <a:ext uri="{FF2B5EF4-FFF2-40B4-BE49-F238E27FC236}">
                <a16:creationId xmlns:a16="http://schemas.microsoft.com/office/drawing/2014/main" xmlns="" id="{5A31D259-F25F-4FE1-B580-4B0389C8D9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7575814"/>
              </p:ext>
            </p:extLst>
          </p:nvPr>
        </p:nvGraphicFramePr>
        <p:xfrm>
          <a:off x="838200" y="1034264"/>
          <a:ext cx="10758713" cy="5074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59628">
                  <a:extLst>
                    <a:ext uri="{9D8B030D-6E8A-4147-A177-3AD203B41FA5}">
                      <a16:colId xmlns:a16="http://schemas.microsoft.com/office/drawing/2014/main" xmlns="" val="2267919225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2002969447"/>
                    </a:ext>
                  </a:extLst>
                </a:gridCol>
                <a:gridCol w="3135085">
                  <a:extLst>
                    <a:ext uri="{9D8B030D-6E8A-4147-A177-3AD203B41FA5}">
                      <a16:colId xmlns:a16="http://schemas.microsoft.com/office/drawing/2014/main" xmlns="" val="1095551199"/>
                    </a:ext>
                  </a:extLst>
                </a:gridCol>
              </a:tblGrid>
              <a:tr h="578890"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</a:t>
                      </a:r>
                    </a:p>
                    <a:p>
                      <a:pPr algn="l"/>
                      <a:r>
                        <a:rPr lang="de-DE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Collection and Analysis </a:t>
                      </a:r>
                      <a:r>
                        <a:rPr lang="de-DE" sz="15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regarding</a:t>
                      </a:r>
                      <a:r>
                        <a:rPr lang="de-DE" sz="15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Output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13314081"/>
                  </a:ext>
                </a:extLst>
              </a:tr>
              <a:tr h="8015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latin typeface="+mn-lt"/>
                          <a:cs typeface="Arial" panose="020B0604020202020204" pitchFamily="34" charset="0"/>
                        </a:rPr>
                        <a:t>Corporate </a:t>
                      </a:r>
                      <a:r>
                        <a:rPr lang="de-DE" sz="1600" b="1" dirty="0" err="1">
                          <a:latin typeface="+mn-lt"/>
                          <a:cs typeface="Arial" panose="020B0604020202020204" pitchFamily="34" charset="0"/>
                        </a:rPr>
                        <a:t>Objectives</a:t>
                      </a:r>
                      <a:endParaRPr lang="de-DE" sz="1600" b="1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Employee</a:t>
                      </a: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 Motivation</a:t>
                      </a:r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1. </a:t>
                      </a:r>
                      <a:r>
                        <a:rPr lang="en-GB" sz="1600" b="1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Determinating</a:t>
                      </a: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the Circle of Participants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 All Employees</a:t>
                      </a:r>
                      <a:r>
                        <a:rPr lang="de-DE" sz="160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- Selected Employees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2. Limiting possible Ownership Models</a:t>
                      </a:r>
                    </a:p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3. Selecting the Ownership Model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-"/>
                      </a:pP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Determination of Parameters, e.g. </a:t>
                      </a:r>
                      <a:r>
                        <a:rPr lang="de-DE" sz="160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Investment Amount </a:t>
                      </a:r>
                      <a:r>
                        <a:rPr lang="de-DE" sz="160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, T</a:t>
                      </a:r>
                      <a:r>
                        <a:rPr lang="en-GB" sz="160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ax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Effects </a:t>
                      </a:r>
                      <a:r>
                        <a:rPr lang="de-DE" sz="160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Financial Effects</a:t>
                      </a:r>
                      <a:r>
                        <a:rPr lang="de-DE" sz="160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Effects regarding Commercial Law 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-1714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-"/>
                      </a:pP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Poss.  Insolvency Insurance</a:t>
                      </a:r>
                    </a:p>
                    <a:p>
                      <a:pPr marL="0" lvl="0" indent="-1714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-"/>
                      </a:pP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Rights and Obligations of Participants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4. Fine-Tuning </a:t>
                      </a:r>
                      <a:endParaRPr lang="de-DE" sz="16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 Draft Contract   - Legal and Fiscal Examination</a:t>
                      </a:r>
                    </a:p>
                    <a:p>
                      <a:pPr marL="285750" indent="-28575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</a:pP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5.</a:t>
                      </a:r>
                      <a:r>
                        <a:rPr lang="en-GB" sz="16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1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Definition, Schedule and Responsibilities</a:t>
                      </a:r>
                      <a:endParaRPr lang="de-DE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+mn-lt"/>
                          <a:cs typeface="Arial" panose="020B0604020202020204" pitchFamily="34" charset="0"/>
                        </a:rPr>
                        <a:t>1. Introduction of the Participation Model</a:t>
                      </a:r>
                    </a:p>
                    <a:p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</a:t>
                      </a:r>
                      <a:r>
                        <a:rPr lang="en-US" sz="1600" dirty="0" err="1">
                          <a:latin typeface="+mn-lt"/>
                          <a:cs typeface="Arial" panose="020B0604020202020204" pitchFamily="34" charset="0"/>
                        </a:rPr>
                        <a:t>Organisation</a:t>
                      </a:r>
                      <a:endParaRPr lang="en-US" sz="16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Human Resources Management</a:t>
                      </a:r>
                    </a:p>
                    <a:p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Contract Administration with Draft Contracts </a:t>
                      </a:r>
                    </a:p>
                    <a:p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Financing</a:t>
                      </a:r>
                    </a:p>
                    <a:p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Controlling</a:t>
                      </a:r>
                    </a:p>
                    <a:p>
                      <a:endParaRPr lang="en-US" sz="16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600" b="1" dirty="0">
                          <a:latin typeface="+mn-lt"/>
                          <a:cs typeface="Arial" panose="020B0604020202020204" pitchFamily="34" charset="0"/>
                        </a:rPr>
                        <a:t>2.Closing the Contract of Participation</a:t>
                      </a:r>
                      <a:endParaRPr lang="en-US" sz="16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Poss. individual Contract Clauses</a:t>
                      </a:r>
                    </a:p>
                    <a:p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Individual Plans</a:t>
                      </a:r>
                    </a:p>
                    <a:p>
                      <a:r>
                        <a:rPr lang="en-US" sz="1600" dirty="0">
                          <a:latin typeface="+mn-lt"/>
                          <a:cs typeface="Arial" panose="020B0604020202020204" pitchFamily="34" charset="0"/>
                        </a:rPr>
                        <a:t>- Poss. Individual Objective Agreements</a:t>
                      </a:r>
                    </a:p>
                    <a:p>
                      <a:endParaRPr lang="en-US" sz="160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1600" b="1" dirty="0">
                          <a:latin typeface="+mn-lt"/>
                          <a:cs typeface="Arial" panose="020B0604020202020204" pitchFamily="34" charset="0"/>
                        </a:rPr>
                        <a:t>3. Employee Ownership Controlling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41664808"/>
                  </a:ext>
                </a:extLst>
              </a:tr>
              <a:tr h="8015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latin typeface="+mn-lt"/>
                          <a:cs typeface="Arial" panose="020B0604020202020204" pitchFamily="34" charset="0"/>
                        </a:rPr>
                        <a:t>Financial Resources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Cost</a:t>
                      </a: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- and Profit-</a:t>
                      </a: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Planning</a:t>
                      </a: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Financial </a:t>
                      </a: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Requirement</a:t>
                      </a: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Planning</a:t>
                      </a: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88581975"/>
                  </a:ext>
                </a:extLst>
              </a:tr>
              <a:tr h="8015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 err="1">
                          <a:latin typeface="+mn-lt"/>
                          <a:cs typeface="Arial" panose="020B0604020202020204" pitchFamily="34" charset="0"/>
                        </a:rPr>
                        <a:t>Employees</a:t>
                      </a:r>
                      <a:r>
                        <a:rPr lang="de-DE" sz="1600" b="1" dirty="0">
                          <a:latin typeface="+mn-lt"/>
                          <a:cs typeface="Arial" panose="020B0604020202020204" pitchFamily="34" charset="0"/>
                        </a:rPr>
                        <a:t>‘ </a:t>
                      </a:r>
                      <a:r>
                        <a:rPr lang="de-DE" sz="1600" b="1" dirty="0" err="1">
                          <a:latin typeface="+mn-lt"/>
                          <a:cs typeface="Arial" panose="020B0604020202020204" pitchFamily="34" charset="0"/>
                        </a:rPr>
                        <a:t>Objectives</a:t>
                      </a:r>
                      <a:endParaRPr lang="de-DE" sz="1600" b="1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Additional </a:t>
                      </a: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Remuberation</a:t>
                      </a: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Saving-up</a:t>
                      </a: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 final </a:t>
                      </a:r>
                      <a:r>
                        <a:rPr lang="de-DE" sz="1600" b="0" dirty="0" err="1">
                          <a:latin typeface="+mn-lt"/>
                          <a:cs typeface="Arial" panose="020B0604020202020204" pitchFamily="34" charset="0"/>
                        </a:rPr>
                        <a:t>Purchase</a:t>
                      </a:r>
                      <a:r>
                        <a:rPr lang="de-DE" sz="1600" b="0" dirty="0">
                          <a:latin typeface="+mn-lt"/>
                          <a:cs typeface="Arial" panose="020B0604020202020204" pitchFamily="34" charset="0"/>
                        </a:rPr>
                        <a:t> Price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10511642"/>
                  </a:ext>
                </a:extLst>
              </a:tr>
              <a:tr h="8015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 err="1">
                          <a:latin typeface="+mn-lt"/>
                          <a:cs typeface="Arial" panose="020B0604020202020204" pitchFamily="34" charset="0"/>
                        </a:rPr>
                        <a:t>Know</a:t>
                      </a:r>
                      <a:r>
                        <a:rPr lang="de-DE" sz="1600" b="1" dirty="0"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600" b="1" dirty="0" err="1">
                          <a:latin typeface="+mn-lt"/>
                          <a:cs typeface="Arial" panose="020B0604020202020204" pitchFamily="34" charset="0"/>
                        </a:rPr>
                        <a:t>how</a:t>
                      </a:r>
                      <a:endParaRPr lang="de-DE" sz="1600" b="1" dirty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Own Shaping-Competence</a:t>
                      </a: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Consulting </a:t>
                      </a: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77149"/>
                  </a:ext>
                </a:extLst>
              </a:tr>
              <a:tr h="11577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GB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Societal Intentions</a:t>
                      </a: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e-DE" sz="16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35795325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BEF4796C-3E4C-4EF2-AA06-C9ABAA16A419}"/>
              </a:ext>
            </a:extLst>
          </p:cNvPr>
          <p:cNvSpPr txBox="1"/>
          <p:nvPr/>
        </p:nvSpPr>
        <p:spPr>
          <a:xfrm>
            <a:off x="838200" y="6109184"/>
            <a:ext cx="3704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Figure 18</a:t>
            </a:r>
            <a:r>
              <a:rPr lang="en-GB" sz="1200" b="1" dirty="0"/>
              <a:t>: </a:t>
            </a:r>
            <a:r>
              <a:rPr lang="en-US" sz="1200" b="1" dirty="0"/>
              <a:t>From Input to Output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370459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1C549AC-C896-46F8-A2A0-89D9FFBA2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b="1" dirty="0"/>
              <a:t/>
            </a:r>
            <a:br>
              <a:rPr lang="en-GB" b="1" dirty="0"/>
            </a:br>
            <a:r>
              <a:rPr lang="en-GB" b="1" dirty="0"/>
              <a:t>3.   Possible Implementation Measures</a:t>
            </a:r>
            <a:r>
              <a:rPr lang="de-DE" b="1" dirty="0"/>
              <a:t/>
            </a:r>
            <a:br>
              <a:rPr lang="de-DE" b="1" dirty="0"/>
            </a:br>
            <a:r>
              <a:rPr lang="en-GB" b="1" dirty="0"/>
              <a:t>3.1   Selecting the Right Participation Model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xmlns="" id="{35CBFE87-D29D-4AB6-BE6E-356C677033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0022842"/>
              </p:ext>
            </p:extLst>
          </p:nvPr>
        </p:nvGraphicFramePr>
        <p:xfrm>
          <a:off x="1592942" y="1703241"/>
          <a:ext cx="8059057" cy="4364332"/>
        </p:xfrm>
        <a:graphic>
          <a:graphicData uri="http://schemas.openxmlformats.org/drawingml/2006/table">
            <a:tbl>
              <a:tblPr firstRow="1" firstCol="1" bandRow="1"/>
              <a:tblGrid>
                <a:gridCol w="2539127">
                  <a:extLst>
                    <a:ext uri="{9D8B030D-6E8A-4147-A177-3AD203B41FA5}">
                      <a16:colId xmlns:a16="http://schemas.microsoft.com/office/drawing/2014/main" xmlns="" val="3891254723"/>
                    </a:ext>
                  </a:extLst>
                </a:gridCol>
                <a:gridCol w="2539127">
                  <a:extLst>
                    <a:ext uri="{9D8B030D-6E8A-4147-A177-3AD203B41FA5}">
                      <a16:colId xmlns:a16="http://schemas.microsoft.com/office/drawing/2014/main" xmlns="" val="3311183902"/>
                    </a:ext>
                  </a:extLst>
                </a:gridCol>
                <a:gridCol w="879219">
                  <a:extLst>
                    <a:ext uri="{9D8B030D-6E8A-4147-A177-3AD203B41FA5}">
                      <a16:colId xmlns:a16="http://schemas.microsoft.com/office/drawing/2014/main" xmlns="" val="67094888"/>
                    </a:ext>
                  </a:extLst>
                </a:gridCol>
                <a:gridCol w="1050792">
                  <a:extLst>
                    <a:ext uri="{9D8B030D-6E8A-4147-A177-3AD203B41FA5}">
                      <a16:colId xmlns:a16="http://schemas.microsoft.com/office/drawing/2014/main" xmlns="" val="1736894223"/>
                    </a:ext>
                  </a:extLst>
                </a:gridCol>
                <a:gridCol w="1050792">
                  <a:extLst>
                    <a:ext uri="{9D8B030D-6E8A-4147-A177-3AD203B41FA5}">
                      <a16:colId xmlns:a16="http://schemas.microsoft.com/office/drawing/2014/main" xmlns="" val="1851077892"/>
                    </a:ext>
                  </a:extLst>
                </a:gridCol>
              </a:tblGrid>
              <a:tr h="366471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Sets of Objectives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very important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important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less important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85801252"/>
                  </a:ext>
                </a:extLst>
              </a:tr>
              <a:tr h="199893">
                <a:tc rowSpan="6">
                  <a:txBody>
                    <a:bodyPr/>
                    <a:lstStyle/>
                    <a:p>
                      <a:pPr marL="71755" marR="71755"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GB" sz="13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Corporate Objectives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Higher Motivation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820849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Staff Retention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34131678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Strengthening the Equity Basis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30260682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92778779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07152691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8665737"/>
                  </a:ext>
                </a:extLst>
              </a:tr>
              <a:tr h="199893">
                <a:tc rowSpan="5">
                  <a:txBody>
                    <a:bodyPr/>
                    <a:lstStyle/>
                    <a:p>
                      <a:pPr marL="71755" marR="71755"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de-DE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Employee Objectives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Better Remuneration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16296"/>
                  </a:ext>
                </a:extLst>
              </a:tr>
              <a:tr h="399787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Better Identification with the Company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1173838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40605014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63426363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50298836"/>
                  </a:ext>
                </a:extLst>
              </a:tr>
              <a:tr h="199893">
                <a:tc rowSpan="4">
                  <a:txBody>
                    <a:bodyPr/>
                    <a:lstStyle/>
                    <a:p>
                      <a:pPr marL="71755" marR="71755"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Other Objectives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Social Commitment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68295268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7636140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60020370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7832881"/>
                  </a:ext>
                </a:extLst>
              </a:tr>
              <a:tr h="199893">
                <a:tc rowSpan="4">
                  <a:txBody>
                    <a:bodyPr/>
                    <a:lstStyle/>
                    <a:p>
                      <a:pPr marL="71755" marR="71755" algn="ctr"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Resources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Sufficient Annual Profit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3736847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Shaping Competence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21708622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Equity Ratio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30111541"/>
                  </a:ext>
                </a:extLst>
              </a:tr>
              <a:tr h="199893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500"/>
                        </a:spcBef>
                        <a:spcAft>
                          <a:spcPts val="100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6758614"/>
                  </a:ext>
                </a:extLst>
              </a:tr>
            </a:tbl>
          </a:graphicData>
        </a:graphic>
      </p:graphicFrame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92C24334-83DF-404D-9EA8-552C6806C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B6D121E1-9AF4-44AF-9CF0-DFD723CCE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FF04E9C1-2A80-4151-AF81-7DCC1A5BE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24</a:t>
            </a:fld>
            <a:endParaRPr lang="en-GB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EBA06B03-7887-49E9-BBEA-1883363835D6}"/>
              </a:ext>
            </a:extLst>
          </p:cNvPr>
          <p:cNvSpPr txBox="1"/>
          <p:nvPr/>
        </p:nvSpPr>
        <p:spPr>
          <a:xfrm>
            <a:off x="1442356" y="6080126"/>
            <a:ext cx="4180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Figure 19: Questionnaire on Objective Determination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22885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Prof. Dr. Horst Muschol</a:t>
            </a: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636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CADA9B40-2BE2-4FA1-B1FB-03BAADDD9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3.   Possible Implementation Measures</a:t>
            </a:r>
            <a:r>
              <a:rPr lang="de-DE" b="1" dirty="0"/>
              <a:t/>
            </a:r>
            <a:br>
              <a:rPr lang="de-DE" b="1" dirty="0"/>
            </a:br>
            <a:r>
              <a:rPr lang="en-GB" b="1" dirty="0"/>
              <a:t>3.1   Selecting the Right Participation Model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0D338288-DBFB-427F-8BE5-2858A67C7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243A4EE8-313C-44F0-B7A8-D0DC456D5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4FDB4030-0867-422E-B791-FB6A5AAE3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26</a:t>
            </a:fld>
            <a:endParaRPr lang="en-GB"/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xmlns="" id="{15C4D90B-C4B1-48C6-B411-743271CB678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57" y="1690688"/>
            <a:ext cx="8026343" cy="435133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703C5F27-1FEC-44A8-8385-3CC5CB22EA74}"/>
              </a:ext>
            </a:extLst>
          </p:cNvPr>
          <p:cNvSpPr txBox="1"/>
          <p:nvPr/>
        </p:nvSpPr>
        <p:spPr>
          <a:xfrm>
            <a:off x="1636543" y="6035743"/>
            <a:ext cx="5664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Figure 20: Objective Determination (</a:t>
            </a:r>
            <a:r>
              <a:rPr lang="en-GB" sz="1200" dirty="0"/>
              <a:t>Source: Cf. </a:t>
            </a:r>
            <a:r>
              <a:rPr lang="en-GB" sz="1200" dirty="0" err="1"/>
              <a:t>Voß</a:t>
            </a:r>
            <a:r>
              <a:rPr lang="en-GB" sz="1200" dirty="0"/>
              <a:t>, 2003 p. 37.)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81630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728570A-2A30-4BD3-A2E3-D5EB66164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20322"/>
            <a:ext cx="10515600" cy="1325563"/>
          </a:xfrm>
        </p:spPr>
        <p:txBody>
          <a:bodyPr/>
          <a:lstStyle/>
          <a:p>
            <a:pPr algn="ctr"/>
            <a:r>
              <a:rPr lang="de-DE" b="1" dirty="0"/>
              <a:t>3.2   Case </a:t>
            </a:r>
            <a:r>
              <a:rPr lang="de-DE" b="1" dirty="0" err="1"/>
              <a:t>study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260CDA61-FA70-4D2C-86A9-78169088B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285" y="1248229"/>
            <a:ext cx="11103429" cy="510812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GB" sz="1600" dirty="0" err="1">
                <a:ea typeface="Calibri" panose="020F0502020204030204" pitchFamily="34" charset="0"/>
                <a:cs typeface="Arial" panose="020B0604020202020204" pitchFamily="34" charset="0"/>
              </a:rPr>
              <a:t>Bauplanungs</a:t>
            </a: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-GmbH (“Building-Design-Ltd.”) is an office for engineering and architectural services. This includes planning services regarding:</a:t>
            </a:r>
            <a:r>
              <a:rPr lang="de-DE" sz="1600" dirty="0"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- </a:t>
            </a:r>
            <a:r>
              <a:rPr lang="en-GB" sz="1600" dirty="0">
                <a:ea typeface="MS Mincho" panose="02020609040205080304" pitchFamily="49" charset="-128"/>
                <a:cs typeface="Arial" panose="020B0604020202020204" pitchFamily="34" charset="0"/>
              </a:rPr>
              <a:t>Building construction and statics</a:t>
            </a:r>
            <a:endParaRPr lang="de-DE" sz="16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de-DE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                                                              - </a:t>
            </a:r>
            <a:r>
              <a:rPr lang="en-GB" sz="1600" dirty="0">
                <a:ea typeface="MS Mincho" panose="02020609040205080304" pitchFamily="49" charset="-128"/>
                <a:cs typeface="Arial" panose="020B0604020202020204" pitchFamily="34" charset="0"/>
              </a:rPr>
              <a:t>Civil engineering</a:t>
            </a:r>
            <a:endParaRPr lang="de-DE" sz="16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1600" dirty="0">
                <a:ea typeface="MS Mincho" panose="02020609040205080304" pitchFamily="49" charset="-128"/>
                <a:cs typeface="Arial" panose="020B0604020202020204" pitchFamily="34" charset="0"/>
              </a:rPr>
              <a:t>                                                               - Areas as heating, ventilation, sanitation</a:t>
            </a:r>
            <a:r>
              <a:rPr lang="de-DE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</a:p>
          <a:p>
            <a:pPr marL="0" lvl="0" indent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>
                <a:ea typeface="MS Mincho" panose="02020609040205080304" pitchFamily="49" charset="-128"/>
                <a:cs typeface="Times New Roman" panose="02020603050405020304" pitchFamily="18" charset="0"/>
              </a:rPr>
              <a:t>                                                               - </a:t>
            </a:r>
            <a:r>
              <a:rPr lang="en-GB" sz="1600" dirty="0">
                <a:ea typeface="MS Mincho" panose="02020609040205080304" pitchFamily="49" charset="-128"/>
                <a:cs typeface="Arial" panose="020B0604020202020204" pitchFamily="34" charset="0"/>
              </a:rPr>
              <a:t>Project controlling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The company employs approx. 50 employees.</a:t>
            </a:r>
            <a:r>
              <a:rPr lang="de-DE" sz="1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The company shares are held by four associates and each share holds one quarter of votes.</a:t>
            </a:r>
            <a:r>
              <a:rPr lang="de-DE" sz="1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Last year, the balance-sheet total amounted to 1.5 M EUR and the equity portion totalled 700.000 EUR.</a:t>
            </a:r>
            <a:r>
              <a:rPr lang="de-DE" sz="1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For years, the revenue from ordinary activities amounts to approx. 100,000 EUR.</a:t>
            </a:r>
            <a:r>
              <a:rPr lang="de-DE" sz="1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For succession purposes, a circle of senior executives (A-Squad) should be built up.</a:t>
            </a:r>
            <a:endParaRPr lang="de-DE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1600" b="1" dirty="0">
                <a:ea typeface="Calibri" panose="020F0502020204030204" pitchFamily="34" charset="0"/>
                <a:cs typeface="Arial" panose="020B0604020202020204" pitchFamily="34" charset="0"/>
              </a:rPr>
              <a:t>Questions:</a:t>
            </a:r>
            <a:endParaRPr lang="de-DE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Which participation resp. ownership forms are conceivable?</a:t>
            </a:r>
            <a:endParaRPr lang="de-DE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Which of these ownership forms should be preferred?</a:t>
            </a:r>
            <a:endParaRPr lang="de-DE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1600" dirty="0">
                <a:ea typeface="Calibri" panose="020F0502020204030204" pitchFamily="34" charset="0"/>
                <a:cs typeface="Arial" panose="020B0604020202020204" pitchFamily="34" charset="0"/>
              </a:rPr>
              <a:t>Please outline the participation resp. ownership model.</a:t>
            </a:r>
            <a:endParaRPr lang="de-DE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5DD7048D-7BE1-44DE-BE45-AD927F04D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F6B89DC4-4B66-43D8-885A-5A0A80E27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CD4618F4-5AA2-417B-A192-70BBFFB4F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44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7300" b="1" dirty="0"/>
              <a:t>1.   Ownership</a:t>
            </a:r>
            <a:r>
              <a:rPr lang="en-GB" sz="7300" dirty="0"/>
              <a:t> </a:t>
            </a:r>
            <a:r>
              <a:rPr lang="en-GB" sz="7300" b="1" dirty="0"/>
              <a:t>and</a:t>
            </a:r>
            <a:r>
              <a:rPr lang="en-GB" sz="7300" dirty="0"/>
              <a:t> </a:t>
            </a:r>
            <a:r>
              <a:rPr lang="en-GB" sz="7300" b="1" dirty="0"/>
              <a:t>Responsibility</a:t>
            </a:r>
            <a:r>
              <a:rPr lang="en-GB" dirty="0"/>
              <a:t>	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en-US" sz="2000" dirty="0"/>
          </a:p>
          <a:p>
            <a:pPr>
              <a:spcBef>
                <a:spcPts val="0"/>
              </a:spcBef>
            </a:pPr>
            <a:endParaRPr lang="en-US" sz="2000" dirty="0"/>
          </a:p>
          <a:p>
            <a:pPr>
              <a:spcBef>
                <a:spcPts val="0"/>
              </a:spcBef>
            </a:pPr>
            <a:endParaRPr lang="en-US" sz="2000" dirty="0"/>
          </a:p>
          <a:p>
            <a:pPr>
              <a:spcBef>
                <a:spcPts val="0"/>
              </a:spcBef>
            </a:pPr>
            <a:r>
              <a:rPr lang="en-US" sz="2000" dirty="0" err="1"/>
              <a:t>Vgl</a:t>
            </a:r>
            <a:r>
              <a:rPr lang="en-US" sz="2000" dirty="0"/>
              <a:t>. </a:t>
            </a:r>
            <a:r>
              <a:rPr lang="en-US" sz="2000" dirty="0" err="1"/>
              <a:t>Kreuzhof</a:t>
            </a:r>
            <a:r>
              <a:rPr lang="en-US" sz="2000" dirty="0"/>
              <a:t>, R., </a:t>
            </a:r>
            <a:r>
              <a:rPr lang="en-US" sz="2000" dirty="0" err="1"/>
              <a:t>Muschol,H</a:t>
            </a:r>
            <a:r>
              <a:rPr lang="en-US" sz="2000" dirty="0"/>
              <a:t>., The Future of Employee Participation, Die Neue </a:t>
            </a:r>
            <a:r>
              <a:rPr lang="en-US" sz="2000" dirty="0" err="1"/>
              <a:t>Ordnung</a:t>
            </a:r>
            <a:r>
              <a:rPr lang="en-US" sz="2000" dirty="0"/>
              <a:t>, Heft 2, April 2015, S. 131 f.</a:t>
            </a:r>
            <a:endParaRPr lang="en-GB" sz="20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269" y="32661"/>
            <a:ext cx="1685730" cy="6065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31233" cy="540183"/>
          </a:xfrm>
          <a:prstGeom prst="rect">
            <a:avLst/>
          </a:prstGeom>
        </p:spPr>
      </p:pic>
      <p:pic>
        <p:nvPicPr>
          <p:cNvPr id="1026" name="Obrázek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71" y="6334609"/>
            <a:ext cx="232885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985" y="6353269"/>
            <a:ext cx="193378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Obrázek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81" y="6245952"/>
            <a:ext cx="1733930" cy="48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Obrázek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322" y="6281427"/>
            <a:ext cx="747319" cy="39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UDDERSFIELD LOGO correc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668" y="6329457"/>
            <a:ext cx="1168346" cy="3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22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Early on, </a:t>
            </a: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employee participation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 considered as an important instrument for 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fair distribution of income and wealth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within </a:t>
            </a: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 market economy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de-DE" sz="1400" b="1" dirty="0"/>
          </a:p>
          <a:p>
            <a:pPr marL="0" indent="0">
              <a:buNone/>
            </a:pPr>
            <a:r>
              <a:rPr lang="de-DE" sz="1400" b="1" dirty="0"/>
              <a:t>Figure 1: MAB </a:t>
            </a:r>
            <a:r>
              <a:rPr lang="de-DE" sz="1400" b="1" dirty="0" err="1"/>
              <a:t>as</a:t>
            </a:r>
            <a:r>
              <a:rPr lang="de-DE" sz="1400" b="1" dirty="0"/>
              <a:t> </a:t>
            </a:r>
            <a:r>
              <a:rPr lang="de-DE" sz="1400" b="1" dirty="0" err="1"/>
              <a:t>instrument</a:t>
            </a:r>
            <a:r>
              <a:rPr lang="de-DE" sz="1400" b="1" dirty="0"/>
              <a:t> </a:t>
            </a:r>
          </a:p>
          <a:p>
            <a:pPr marL="0" indent="0">
              <a:buNone/>
            </a:pPr>
            <a:r>
              <a:rPr lang="de-DE" sz="1400" dirty="0"/>
              <a:t>(Vgl. Nell-Breuning, Oswald, Eigentumsbildung in Arbeitnehmerhand, 2. um eine Thesenfolge vermehrte Auflage, 1955, Paderborn)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3CD7E585-9F61-4D66-AE74-4C1CCC89F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D4118-0002-45CB-8C3E-7489D8D6A533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E70FC9D1-4370-4AD6-8EBA-6369B387A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560F2AE8-243E-4948-AA60-2FA1048E8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29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56D82C39-B38C-4064-9D3A-7DA49A1B9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966B5BC3-3628-4672-B630-FFFD57B99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4367"/>
            <a:ext cx="10715171" cy="4676776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  First of all, the employee participation is </a:t>
            </a:r>
            <a:endParaRPr lang="de-DE" sz="9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9600" b="1" dirty="0">
                <a:ea typeface="Calibri" panose="020F0502020204030204" pitchFamily="34" charset="0"/>
                <a:cs typeface="Times New Roman" panose="02020603050405020304" pitchFamily="18" charset="0"/>
              </a:rPr>
              <a:t>a general term for the participation of employees  </a:t>
            </a:r>
            <a:endParaRPr lang="de-DE" sz="9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in the company’s </a:t>
            </a:r>
            <a:r>
              <a:rPr lang="en-US" sz="9600" b="1" dirty="0">
                <a:ea typeface="Calibri" panose="020F0502020204030204" pitchFamily="34" charset="0"/>
                <a:cs typeface="Times New Roman" panose="02020603050405020304" pitchFamily="18" charset="0"/>
              </a:rPr>
              <a:t>capital resp. economic success</a:t>
            </a: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 (material employee participation), </a:t>
            </a:r>
            <a:endParaRPr lang="de-DE" sz="9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as well as in its </a:t>
            </a:r>
            <a:r>
              <a:rPr lang="en-US" sz="9600" b="1" dirty="0">
                <a:ea typeface="Calibri" panose="020F0502020204030204" pitchFamily="34" charset="0"/>
                <a:cs typeface="Times New Roman" panose="02020603050405020304" pitchFamily="18" charset="0"/>
              </a:rPr>
              <a:t>operational processes</a:t>
            </a:r>
            <a:endParaRPr lang="de-DE" sz="9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 - provided that this exceeds legally prescribed information and participation rights </a:t>
            </a:r>
            <a:endParaRPr lang="de-DE" sz="9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9600" dirty="0">
                <a:ea typeface="Calibri" panose="020F0502020204030204" pitchFamily="34" charset="0"/>
                <a:cs typeface="Times New Roman" panose="02020603050405020304" pitchFamily="18" charset="0"/>
              </a:rPr>
              <a:t>(immaterial employee participation).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4800" b="1" dirty="0">
                <a:ea typeface="Calibri" panose="020F0502020204030204" pitchFamily="34" charset="0"/>
                <a:cs typeface="Times New Roman" panose="02020603050405020304" pitchFamily="18" charset="0"/>
              </a:rPr>
              <a:t>Figure 2: Definition of MAB </a:t>
            </a:r>
            <a:endParaRPr lang="de-DE" sz="48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endParaRPr lang="en-US" sz="2200" b="1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78EA2DF5-D74F-4956-9342-7A622617A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5443"/>
            <a:ext cx="2743200" cy="365125"/>
          </a:xfrm>
        </p:spPr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E05052D8-5D96-4F87-A5F1-038308459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1B8E35FF-2457-4B1E-9598-37695029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71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5E3A238-2F54-4A9D-950D-C8691B02F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C738357A-D312-4593-890D-03B2FE8EE8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4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company partnership</a:t>
            </a:r>
            <a:endParaRPr lang="de-DE" sz="4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understood as </a:t>
            </a:r>
            <a:r>
              <a:rPr lang="en-US" sz="4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synonym for employee participation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4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Consequently, employee participation is a key step </a:t>
            </a:r>
            <a:endParaRPr lang="de-DE" sz="4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towards </a:t>
            </a:r>
            <a:r>
              <a:rPr lang="en-US" sz="4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cooperative and fair company</a:t>
            </a:r>
            <a:r>
              <a:rPr lang="en-US" sz="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4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 hangingPunct="0">
              <a:spcBef>
                <a:spcPts val="1800"/>
              </a:spcBef>
              <a:spcAft>
                <a:spcPts val="300"/>
              </a:spcAft>
              <a:buNone/>
            </a:pPr>
            <a:r>
              <a:rPr lang="en-US" sz="1500" b="1" dirty="0">
                <a:ea typeface="Times New Roman" panose="02020603050405020304" pitchFamily="18" charset="0"/>
              </a:rPr>
              <a:t>Figure 3: MAB as a way towards a partnership-based company</a:t>
            </a:r>
            <a:endParaRPr lang="de-DE" sz="1500" dirty="0">
              <a:ea typeface="Times New Roman" panose="02020603050405020304" pitchFamily="18" charset="0"/>
            </a:endParaRPr>
          </a:p>
          <a:p>
            <a:pPr marL="0" indent="0" algn="just" fontAlgn="base" hangingPunct="0">
              <a:spcBef>
                <a:spcPts val="0"/>
              </a:spcBef>
              <a:buNone/>
            </a:pPr>
            <a:r>
              <a:rPr lang="de-DE" sz="1500" dirty="0">
                <a:ea typeface="Times New Roman" panose="02020603050405020304" pitchFamily="18" charset="0"/>
                <a:cs typeface="Arial" panose="020B0604020202020204" pitchFamily="34" charset="0"/>
              </a:rPr>
              <a:t>(Vgl. Beyer, Heinrich, </a:t>
            </a:r>
            <a:r>
              <a:rPr lang="de-DE" sz="1500" dirty="0" err="1">
                <a:ea typeface="Times New Roman" panose="02020603050405020304" pitchFamily="18" charset="0"/>
                <a:cs typeface="Arial" panose="020B0604020202020204" pitchFamily="34" charset="0"/>
              </a:rPr>
              <a:t>Lezius</a:t>
            </a:r>
            <a:r>
              <a:rPr lang="de-DE" sz="1500" dirty="0">
                <a:ea typeface="Times New Roman" panose="02020603050405020304" pitchFamily="18" charset="0"/>
                <a:cs typeface="Arial" panose="020B0604020202020204" pitchFamily="34" charset="0"/>
              </a:rPr>
              <a:t>, Michael in: </a:t>
            </a:r>
            <a:r>
              <a:rPr lang="de-DE" sz="1500" dirty="0" err="1">
                <a:ea typeface="Times New Roman" panose="02020603050405020304" pitchFamily="18" charset="0"/>
                <a:cs typeface="Arial" panose="020B0604020202020204" pitchFamily="34" charset="0"/>
              </a:rPr>
              <a:t>FitzRoy</a:t>
            </a:r>
            <a:r>
              <a:rPr lang="de-DE" sz="1500" dirty="0">
                <a:ea typeface="Times New Roman" panose="02020603050405020304" pitchFamily="18" charset="0"/>
                <a:cs typeface="Arial" panose="020B0604020202020204" pitchFamily="34" charset="0"/>
              </a:rPr>
              <a:t>, Felix R., Kraft, Kornelius), Mitarbeiterbeteiligung und Mitbestimmung im Unternehmen, 1987, Berlin, New York: de </a:t>
            </a:r>
            <a:r>
              <a:rPr lang="de-DE" sz="1500" dirty="0" err="1">
                <a:ea typeface="Times New Roman" panose="02020603050405020304" pitchFamily="18" charset="0"/>
                <a:cs typeface="Arial" panose="020B0604020202020204" pitchFamily="34" charset="0"/>
              </a:rPr>
              <a:t>Guyter</a:t>
            </a:r>
            <a:r>
              <a:rPr lang="de-DE" sz="1500" dirty="0">
                <a:ea typeface="Times New Roman" panose="02020603050405020304" pitchFamily="18" charset="0"/>
                <a:cs typeface="Arial" panose="020B0604020202020204" pitchFamily="34" charset="0"/>
              </a:rPr>
              <a:t> Verlag)</a:t>
            </a:r>
            <a:endParaRPr lang="de-DE" sz="15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A2832CD1-2446-476B-BFC6-1166B6275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DAE221EF-60B8-4397-965F-26E820C71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4D1A2913-7DCE-4732-9431-B7FD6AFE9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0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238AF12-89D8-4B2D-BBF8-6D5DD54A1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6E666B7C-0D9A-41EB-BFE3-3352925B0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D0A063E3-69FB-4971-9822-A7D9D097A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D32680DB-7EC7-47DC-9363-7D03F2178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7</a:t>
            </a:fld>
            <a:endParaRPr lang="en-GB"/>
          </a:p>
        </p:txBody>
      </p:sp>
      <p:graphicFrame>
        <p:nvGraphicFramePr>
          <p:cNvPr id="9" name="Inhaltsplatzhalter 8">
            <a:extLst>
              <a:ext uri="{FF2B5EF4-FFF2-40B4-BE49-F238E27FC236}">
                <a16:creationId xmlns:a16="http://schemas.microsoft.com/office/drawing/2014/main" xmlns="" id="{0F6D7B4C-99DA-4997-9B52-335B2F95F4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5116895"/>
              </p:ext>
            </p:extLst>
          </p:nvPr>
        </p:nvGraphicFramePr>
        <p:xfrm>
          <a:off x="711200" y="1545544"/>
          <a:ext cx="10642600" cy="4332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AF7F9EB4-7703-457A-A6EC-4E066DC8B0A5}"/>
              </a:ext>
            </a:extLst>
          </p:cNvPr>
          <p:cNvSpPr txBox="1"/>
          <p:nvPr/>
        </p:nvSpPr>
        <p:spPr>
          <a:xfrm>
            <a:off x="711200" y="6037136"/>
            <a:ext cx="9622971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en-US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4: partnership-based company as a social necessity  </a:t>
            </a:r>
            <a:r>
              <a:rPr lang="de-DE" sz="1200" dirty="0">
                <a:latin typeface="Arial" panose="020B0604020202020204" pitchFamily="34" charset="0"/>
                <a:ea typeface="Times New Roman" panose="02020603050405020304" pitchFamily="18" charset="0"/>
              </a:rPr>
              <a:t>(Vgl. </a:t>
            </a:r>
            <a:r>
              <a:rPr lang="de-DE" sz="1200" dirty="0" err="1">
                <a:latin typeface="Arial" panose="020B0604020202020204" pitchFamily="34" charset="0"/>
                <a:ea typeface="Times New Roman" panose="02020603050405020304" pitchFamily="18" charset="0"/>
              </a:rPr>
              <a:t>Losinger</a:t>
            </a:r>
            <a:r>
              <a:rPr lang="de-DE" sz="1200" dirty="0">
                <a:latin typeface="Arial" panose="020B0604020202020204" pitchFamily="34" charset="0"/>
                <a:ea typeface="Times New Roman" panose="02020603050405020304" pitchFamily="18" charset="0"/>
              </a:rPr>
              <a:t>, Gerechte Vermögensverteilung, 1994, Paderborn)</a:t>
            </a:r>
            <a:endParaRPr lang="de-DE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14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C94FD677-0355-4670-BF05-3DCFA1CE9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E8CC4EC8-C8A4-42EE-B019-C0FA011E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BED2855A-9A9F-48F3-95D9-E393795DB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Prof. Dr. Horst </a:t>
            </a:r>
            <a:r>
              <a:rPr lang="de-DE" dirty="0" err="1"/>
              <a:t>Muschol</a:t>
            </a:r>
            <a:endParaRPr lang="en-GB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5431C2B2-6842-4B46-944A-F1ADAEF75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8</a:t>
            </a:fld>
            <a:endParaRPr lang="en-GB" dirty="0"/>
          </a:p>
        </p:txBody>
      </p:sp>
      <p:sp>
        <p:nvSpPr>
          <p:cNvPr id="7" name="Abgerundetes Rechteck 19">
            <a:extLst>
              <a:ext uri="{FF2B5EF4-FFF2-40B4-BE49-F238E27FC236}">
                <a16:creationId xmlns:a16="http://schemas.microsoft.com/office/drawing/2014/main" xmlns="" id="{75433AB9-A68D-4B3A-85B6-BA44D20FDF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825626"/>
            <a:ext cx="10515599" cy="138203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lt1">
                  <a:lumMod val="100000"/>
                  <a:lumOff val="0"/>
                </a:schemeClr>
              </a:gs>
              <a:gs pos="100000">
                <a:schemeClr val="dk1">
                  <a:lumMod val="40000"/>
                  <a:lumOff val="60000"/>
                </a:schemeClr>
              </a:gs>
            </a:gsLst>
            <a:lin ang="5400000" scaled="1"/>
          </a:gradFill>
          <a:ln w="12700">
            <a:solidFill>
              <a:schemeClr val="dk1">
                <a:lumMod val="60000"/>
                <a:lumOff val="40000"/>
              </a:schemeClr>
            </a:solidFill>
            <a:round/>
            <a:headEnd/>
            <a:tailEnd/>
          </a:ln>
          <a:effectLst>
            <a:outerShdw dist="28398" dir="3806097" algn="ctr" rotWithShape="0">
              <a:schemeClr val="lt1">
                <a:lumMod val="5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MAB, ownership and responsibility</a:t>
            </a:r>
            <a:endParaRPr lang="de-DE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ownership – also of the company’s assets – </a:t>
            </a:r>
            <a:r>
              <a:rPr lang="en-US" sz="1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significant because it:</a:t>
            </a:r>
            <a:endParaRPr lang="de-DE" sz="1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de-DE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bgerundetes Rechteck 10">
            <a:extLst>
              <a:ext uri="{FF2B5EF4-FFF2-40B4-BE49-F238E27FC236}">
                <a16:creationId xmlns:a16="http://schemas.microsoft.com/office/drawing/2014/main" xmlns="" id="{C79284BF-9642-433D-88E6-0B4B30019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3493974"/>
            <a:ext cx="3541485" cy="2327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lumMod val="10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(1)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induces people’s independence and self-responsibility and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motivates them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to succeed and to perform at a high level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Abgerundetes Rechteck 10">
            <a:extLst>
              <a:ext uri="{FF2B5EF4-FFF2-40B4-BE49-F238E27FC236}">
                <a16:creationId xmlns:a16="http://schemas.microsoft.com/office/drawing/2014/main" xmlns="" id="{7372790D-E8DF-4A92-BAA5-38EF21E94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6087" y="3493974"/>
            <a:ext cx="2757712" cy="2327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lumMod val="10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endParaRPr lang="en-US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(3) </a:t>
            </a:r>
            <a:r>
              <a:rPr lang="en-US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thereby secures</a:t>
            </a: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human dignity and freedom</a:t>
            </a:r>
            <a:endParaRPr lang="de-DE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bgerundetes Rechteck 10">
            <a:extLst>
              <a:ext uri="{FF2B5EF4-FFF2-40B4-BE49-F238E27FC236}">
                <a16:creationId xmlns:a16="http://schemas.microsoft.com/office/drawing/2014/main" xmlns="" id="{5C332C1D-C729-469C-ACB3-395084F9F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0058" y="3493974"/>
            <a:ext cx="3715656" cy="23273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lumMod val="100000"/>
                <a:lumOff val="0"/>
                <a:alpha val="50000"/>
              </a:scheme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(2)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ensures the breakdown and demarcation of responsibilities and, by association,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the responsibility of goods entrusted to them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</a:t>
            </a:r>
            <a:endParaRPr lang="de-DE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EB5218B0-4B5C-4C71-8E12-F5BE535164BC}"/>
              </a:ext>
            </a:extLst>
          </p:cNvPr>
          <p:cNvSpPr txBox="1"/>
          <p:nvPr/>
        </p:nvSpPr>
        <p:spPr>
          <a:xfrm>
            <a:off x="319315" y="5987018"/>
            <a:ext cx="4310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US" sz="1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5: ownership and responsibility</a:t>
            </a:r>
            <a:endParaRPr lang="de-DE" sz="12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71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33D649B-5EA2-4E33-8C4E-6BB26556C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b="1" dirty="0"/>
              <a:t>1.   Ownership and </a:t>
            </a:r>
            <a:r>
              <a:rPr lang="de-DE" b="1" dirty="0" err="1"/>
              <a:t>Responsibility</a:t>
            </a:r>
            <a:r>
              <a:rPr lang="de-DE" b="1" dirty="0"/>
              <a:t>	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xmlns="" id="{6CD338D6-9B5B-41A2-B60D-F5591B195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3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MAB, Ownership and entrepreneurial action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Ownership benefits a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comprehensive potential to entrepreneurial action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including social responsibility. 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This potential simultaneously forms an important basis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 the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arrangement of company succession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thus, for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safeguarding the company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. 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6: MAB  and arrangement of company succession</a:t>
            </a:r>
            <a:endParaRPr lang="de-DE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xmlns="" id="{B59ABD23-6A29-4BC7-9B00-317A3C6B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29CA3-305D-4891-B196-E09DD807D1C5}" type="datetime1">
              <a:rPr lang="en-GB" smtClean="0"/>
              <a:t>14/05/2018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xmlns="" id="{658E03C9-F936-4843-9F0F-C033B1147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Prof. Dr. Horst Muschol</a:t>
            </a: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xmlns="" id="{EDB857EB-5210-4946-83A1-8E9766357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51112-B7A3-46E5-A1B5-87A49205971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881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emplate KA2 SHARPEN Powerpoint" id="{A149E3AB-727D-4B39-A716-CF96AB296A49}" vid="{476B0934-BDB1-40E4-BD34-321811383E27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Output 1_Template_Slides 2018</Template>
  <TotalTime>0</TotalTime>
  <Words>1605</Words>
  <Application>Microsoft Office PowerPoint</Application>
  <PresentationFormat>Benutzerdefiniert</PresentationFormat>
  <Paragraphs>456</Paragraphs>
  <Slides>27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28" baseType="lpstr">
      <vt:lpstr>Motiv Office</vt:lpstr>
      <vt:lpstr>Human Resource Management Erasmus-Project- SHARPEN </vt:lpstr>
      <vt:lpstr>Chapter 5: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 </vt:lpstr>
      <vt:lpstr>1.   Ownership and Responsibility</vt:lpstr>
      <vt:lpstr>1.   Ownership and Responsibility </vt:lpstr>
      <vt:lpstr>1.   Ownership and Responsibility </vt:lpstr>
      <vt:lpstr>2. Structuring Employee Ownership Programmes</vt:lpstr>
      <vt:lpstr>2.1 Forms of Employee Ownership</vt:lpstr>
      <vt:lpstr>2.2 Immatrial Employee Participation</vt:lpstr>
      <vt:lpstr>2.2 Immatrial Employee Participation</vt:lpstr>
      <vt:lpstr> 2.3   Material Employee Participation 2.3.1   Overview </vt:lpstr>
      <vt:lpstr> 2.3.2   Equity Participation 2.3.2.1   Direct vs. indirect Equity Participation </vt:lpstr>
      <vt:lpstr>2.3.2.2   Direct Equity Participation </vt:lpstr>
      <vt:lpstr>2.4   Profit Participation </vt:lpstr>
      <vt:lpstr>2.5   Implementing Employee Ownership </vt:lpstr>
      <vt:lpstr> 3.   Possible Implementation Measures 3.1   Selecting the Right Participation Model </vt:lpstr>
      <vt:lpstr>PowerPoint-Präsentation</vt:lpstr>
      <vt:lpstr>3.   Possible Implementation Measures 3.1   Selecting the Right Participation Model</vt:lpstr>
      <vt:lpstr>3.2   Case study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Angela.Walter</dc:creator>
  <cp:lastModifiedBy>Anwender</cp:lastModifiedBy>
  <cp:revision>60</cp:revision>
  <dcterms:created xsi:type="dcterms:W3CDTF">2017-12-03T19:01:13Z</dcterms:created>
  <dcterms:modified xsi:type="dcterms:W3CDTF">2018-05-14T14:08:53Z</dcterms:modified>
</cp:coreProperties>
</file>