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70" r:id="rId4"/>
    <p:sldId id="259" r:id="rId5"/>
    <p:sldId id="260" r:id="rId6"/>
  </p:sldIdLst>
  <p:sldSz cx="12192000" cy="6858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5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628022-2283-4D78-AEB4-4D45EF455D7D}" type="doc">
      <dgm:prSet loTypeId="urn:microsoft.com/office/officeart/2005/8/layout/radial4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42EA2FB-19B6-40EA-A4D2-75932D61F43D}">
      <dgm:prSet phldrT="[Text]" custT="1"/>
      <dgm:spPr/>
      <dgm:t>
        <a:bodyPr/>
        <a:lstStyle/>
        <a:p>
          <a:r>
            <a:rPr lang="en-US" sz="2800" noProof="0" dirty="0" smtClean="0"/>
            <a:t>Motivation</a:t>
          </a:r>
          <a:endParaRPr lang="en-US" sz="2800" noProof="0" dirty="0"/>
        </a:p>
      </dgm:t>
    </dgm:pt>
    <dgm:pt modelId="{326666E1-6527-4881-8254-EE26DCB8CECA}" type="parTrans" cxnId="{BB37B462-49BD-4975-A939-744425931529}">
      <dgm:prSet/>
      <dgm:spPr/>
      <dgm:t>
        <a:bodyPr/>
        <a:lstStyle/>
        <a:p>
          <a:endParaRPr lang="en-GB"/>
        </a:p>
      </dgm:t>
    </dgm:pt>
    <dgm:pt modelId="{867C3794-9560-42C8-8FE3-C5D018F7D618}" type="sibTrans" cxnId="{BB37B462-49BD-4975-A939-744425931529}">
      <dgm:prSet/>
      <dgm:spPr/>
      <dgm:t>
        <a:bodyPr/>
        <a:lstStyle/>
        <a:p>
          <a:endParaRPr lang="en-GB"/>
        </a:p>
      </dgm:t>
    </dgm:pt>
    <dgm:pt modelId="{E13D6A1D-6552-4CE8-A743-F4664E128BA4}">
      <dgm:prSet phldrT="[Text]"/>
      <dgm:spPr/>
      <dgm:t>
        <a:bodyPr/>
        <a:lstStyle/>
        <a:p>
          <a:r>
            <a:rPr lang="en-US" noProof="0" dirty="0" smtClean="0"/>
            <a:t>Direction</a:t>
          </a:r>
          <a:endParaRPr lang="en-US" noProof="0" dirty="0"/>
        </a:p>
      </dgm:t>
    </dgm:pt>
    <dgm:pt modelId="{B0C9E6E2-76C0-4472-9289-795B73F1D80E}" type="parTrans" cxnId="{D17F1552-8B47-4C70-9CC1-6583915F9F21}">
      <dgm:prSet/>
      <dgm:spPr/>
      <dgm:t>
        <a:bodyPr/>
        <a:lstStyle/>
        <a:p>
          <a:endParaRPr lang="en-GB"/>
        </a:p>
      </dgm:t>
    </dgm:pt>
    <dgm:pt modelId="{3EA2F360-CD59-4CD6-9283-F62F28EC2E12}" type="sibTrans" cxnId="{D17F1552-8B47-4C70-9CC1-6583915F9F21}">
      <dgm:prSet/>
      <dgm:spPr/>
      <dgm:t>
        <a:bodyPr/>
        <a:lstStyle/>
        <a:p>
          <a:endParaRPr lang="en-GB"/>
        </a:p>
      </dgm:t>
    </dgm:pt>
    <dgm:pt modelId="{087E8500-18A4-40AE-9C88-F04A48199FD1}">
      <dgm:prSet phldrT="[Text]"/>
      <dgm:spPr/>
      <dgm:t>
        <a:bodyPr/>
        <a:lstStyle/>
        <a:p>
          <a:r>
            <a:rPr lang="en-US" noProof="0" dirty="0" smtClean="0"/>
            <a:t>Effort</a:t>
          </a:r>
          <a:endParaRPr lang="en-US" noProof="0" dirty="0"/>
        </a:p>
      </dgm:t>
    </dgm:pt>
    <dgm:pt modelId="{D13A0D44-97DC-426F-B251-BEE2C1130634}" type="parTrans" cxnId="{2ABA88A4-CD7D-42B5-B341-FC5C1E9ABF83}">
      <dgm:prSet/>
      <dgm:spPr/>
      <dgm:t>
        <a:bodyPr/>
        <a:lstStyle/>
        <a:p>
          <a:endParaRPr lang="en-GB"/>
        </a:p>
      </dgm:t>
    </dgm:pt>
    <dgm:pt modelId="{F4A61DFD-46E6-4A92-A84D-16ADD2E99D79}" type="sibTrans" cxnId="{2ABA88A4-CD7D-42B5-B341-FC5C1E9ABF83}">
      <dgm:prSet/>
      <dgm:spPr/>
      <dgm:t>
        <a:bodyPr/>
        <a:lstStyle/>
        <a:p>
          <a:endParaRPr lang="en-GB"/>
        </a:p>
      </dgm:t>
    </dgm:pt>
    <dgm:pt modelId="{67334206-3A6F-4FBD-9D48-0DAA70F9303D}">
      <dgm:prSet phldrT="[Text]"/>
      <dgm:spPr/>
      <dgm:t>
        <a:bodyPr/>
        <a:lstStyle/>
        <a:p>
          <a:r>
            <a:rPr lang="en-US" noProof="0" dirty="0" smtClean="0"/>
            <a:t>Persistence</a:t>
          </a:r>
          <a:endParaRPr lang="en-US" noProof="0" dirty="0"/>
        </a:p>
      </dgm:t>
    </dgm:pt>
    <dgm:pt modelId="{F6DE49CC-1F71-42F4-AFCA-8D4B59F21571}" type="parTrans" cxnId="{40EA98D8-9092-40BA-99B4-985F7EFCF8CF}">
      <dgm:prSet/>
      <dgm:spPr/>
      <dgm:t>
        <a:bodyPr/>
        <a:lstStyle/>
        <a:p>
          <a:endParaRPr lang="en-GB"/>
        </a:p>
      </dgm:t>
    </dgm:pt>
    <dgm:pt modelId="{0977B021-4420-40E3-9DF8-8D80F8BC8D1A}" type="sibTrans" cxnId="{40EA98D8-9092-40BA-99B4-985F7EFCF8CF}">
      <dgm:prSet/>
      <dgm:spPr/>
      <dgm:t>
        <a:bodyPr/>
        <a:lstStyle/>
        <a:p>
          <a:endParaRPr lang="en-GB"/>
        </a:p>
      </dgm:t>
    </dgm:pt>
    <dgm:pt modelId="{2C4346AE-AE4E-4A7D-8E07-85E4522F6DCF}" type="pres">
      <dgm:prSet presAssocID="{EB628022-2283-4D78-AEB4-4D45EF455D7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1CBEDAD-E85D-425B-968C-0245883D02D8}" type="pres">
      <dgm:prSet presAssocID="{D42EA2FB-19B6-40EA-A4D2-75932D61F43D}" presName="centerShape" presStyleLbl="node0" presStyleIdx="0" presStyleCnt="1" custScaleX="130451" custScaleY="85589" custLinFactNeighborX="-2055" custLinFactNeighborY="-36275"/>
      <dgm:spPr/>
      <dgm:t>
        <a:bodyPr/>
        <a:lstStyle/>
        <a:p>
          <a:endParaRPr lang="en-GB"/>
        </a:p>
      </dgm:t>
    </dgm:pt>
    <dgm:pt modelId="{33976C6A-A6A2-4646-B864-9177E2F0551E}" type="pres">
      <dgm:prSet presAssocID="{B0C9E6E2-76C0-4472-9289-795B73F1D80E}" presName="parTrans" presStyleLbl="bgSibTrans2D1" presStyleIdx="0" presStyleCnt="3" custScaleX="127724" custLinFactNeighborX="-2327" custLinFactNeighborY="42254"/>
      <dgm:spPr/>
      <dgm:t>
        <a:bodyPr/>
        <a:lstStyle/>
        <a:p>
          <a:endParaRPr lang="en-GB"/>
        </a:p>
      </dgm:t>
    </dgm:pt>
    <dgm:pt modelId="{F0C2778D-A870-4116-84A1-A0A4F7E9F656}" type="pres">
      <dgm:prSet presAssocID="{E13D6A1D-6552-4CE8-A743-F4664E128BA4}" presName="node" presStyleLbl="node1" presStyleIdx="0" presStyleCnt="3" custScaleX="85553" custScaleY="76343" custRadScaleRad="96571" custRadScaleInc="-1092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16677FC-7791-43F2-87BB-90D10299EC50}" type="pres">
      <dgm:prSet presAssocID="{D13A0D44-97DC-426F-B251-BEE2C1130634}" presName="parTrans" presStyleLbl="bgSibTrans2D1" presStyleIdx="1" presStyleCnt="3" custLinFactNeighborX="-4919" custLinFactNeighborY="-6036"/>
      <dgm:spPr/>
      <dgm:t>
        <a:bodyPr/>
        <a:lstStyle/>
        <a:p>
          <a:endParaRPr lang="en-GB"/>
        </a:p>
      </dgm:t>
    </dgm:pt>
    <dgm:pt modelId="{B5A71E78-8550-45DE-B92D-27A8672CD539}" type="pres">
      <dgm:prSet presAssocID="{087E8500-18A4-40AE-9C88-F04A48199FD1}" presName="node" presStyleLbl="node1" presStyleIdx="1" presStyleCnt="3" custScaleX="90339" custScaleY="79127" custRadScaleRad="6520" custRadScaleInc="-2495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20D23F-F0FA-49E1-ABB0-343FED331E98}" type="pres">
      <dgm:prSet presAssocID="{F6DE49CC-1F71-42F4-AFCA-8D4B59F21571}" presName="parTrans" presStyleLbl="bgSibTrans2D1" presStyleIdx="2" presStyleCnt="3" custLinFactNeighborX="-8961" custLinFactNeighborY="22133"/>
      <dgm:spPr/>
      <dgm:t>
        <a:bodyPr/>
        <a:lstStyle/>
        <a:p>
          <a:endParaRPr lang="en-GB"/>
        </a:p>
      </dgm:t>
    </dgm:pt>
    <dgm:pt modelId="{988A9594-D72F-4CCF-8818-6FB89D2BC2FC}" type="pres">
      <dgm:prSet presAssocID="{67334206-3A6F-4FBD-9D48-0DAA70F9303D}" presName="node" presStyleLbl="node1" presStyleIdx="2" presStyleCnt="3" custScaleX="85268" custScaleY="81662" custRadScaleRad="90404" custRadScaleInc="904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8D0EA34-190C-43C3-8CFC-EB29B16F09DA}" type="presOf" srcId="{087E8500-18A4-40AE-9C88-F04A48199FD1}" destId="{B5A71E78-8550-45DE-B92D-27A8672CD539}" srcOrd="0" destOrd="0" presId="urn:microsoft.com/office/officeart/2005/8/layout/radial4"/>
    <dgm:cxn modelId="{BB37B462-49BD-4975-A939-744425931529}" srcId="{EB628022-2283-4D78-AEB4-4D45EF455D7D}" destId="{D42EA2FB-19B6-40EA-A4D2-75932D61F43D}" srcOrd="0" destOrd="0" parTransId="{326666E1-6527-4881-8254-EE26DCB8CECA}" sibTransId="{867C3794-9560-42C8-8FE3-C5D018F7D618}"/>
    <dgm:cxn modelId="{4EA595BF-517B-4747-AEE5-B85E144FA557}" type="presOf" srcId="{B0C9E6E2-76C0-4472-9289-795B73F1D80E}" destId="{33976C6A-A6A2-4646-B864-9177E2F0551E}" srcOrd="0" destOrd="0" presId="urn:microsoft.com/office/officeart/2005/8/layout/radial4"/>
    <dgm:cxn modelId="{786A83DE-0DFD-40E0-BAD4-DBB53E4AA9E9}" type="presOf" srcId="{D42EA2FB-19B6-40EA-A4D2-75932D61F43D}" destId="{21CBEDAD-E85D-425B-968C-0245883D02D8}" srcOrd="0" destOrd="0" presId="urn:microsoft.com/office/officeart/2005/8/layout/radial4"/>
    <dgm:cxn modelId="{E4A72BC2-3E0F-4CCB-B97C-06038F72CCCD}" type="presOf" srcId="{F6DE49CC-1F71-42F4-AFCA-8D4B59F21571}" destId="{7520D23F-F0FA-49E1-ABB0-343FED331E98}" srcOrd="0" destOrd="0" presId="urn:microsoft.com/office/officeart/2005/8/layout/radial4"/>
    <dgm:cxn modelId="{40EA98D8-9092-40BA-99B4-985F7EFCF8CF}" srcId="{D42EA2FB-19B6-40EA-A4D2-75932D61F43D}" destId="{67334206-3A6F-4FBD-9D48-0DAA70F9303D}" srcOrd="2" destOrd="0" parTransId="{F6DE49CC-1F71-42F4-AFCA-8D4B59F21571}" sibTransId="{0977B021-4420-40E3-9DF8-8D80F8BC8D1A}"/>
    <dgm:cxn modelId="{12B8B3E7-F3B0-48B1-83D1-06C809E93E73}" type="presOf" srcId="{EB628022-2283-4D78-AEB4-4D45EF455D7D}" destId="{2C4346AE-AE4E-4A7D-8E07-85E4522F6DCF}" srcOrd="0" destOrd="0" presId="urn:microsoft.com/office/officeart/2005/8/layout/radial4"/>
    <dgm:cxn modelId="{D17F1552-8B47-4C70-9CC1-6583915F9F21}" srcId="{D42EA2FB-19B6-40EA-A4D2-75932D61F43D}" destId="{E13D6A1D-6552-4CE8-A743-F4664E128BA4}" srcOrd="0" destOrd="0" parTransId="{B0C9E6E2-76C0-4472-9289-795B73F1D80E}" sibTransId="{3EA2F360-CD59-4CD6-9283-F62F28EC2E12}"/>
    <dgm:cxn modelId="{CBAB70AA-48FF-429D-85E1-07F250A3057C}" type="presOf" srcId="{E13D6A1D-6552-4CE8-A743-F4664E128BA4}" destId="{F0C2778D-A870-4116-84A1-A0A4F7E9F656}" srcOrd="0" destOrd="0" presId="urn:microsoft.com/office/officeart/2005/8/layout/radial4"/>
    <dgm:cxn modelId="{48AC9433-9AE4-42DF-B0A3-F2DE9F23DFF3}" type="presOf" srcId="{67334206-3A6F-4FBD-9D48-0DAA70F9303D}" destId="{988A9594-D72F-4CCF-8818-6FB89D2BC2FC}" srcOrd="0" destOrd="0" presId="urn:microsoft.com/office/officeart/2005/8/layout/radial4"/>
    <dgm:cxn modelId="{B216EA7D-AE29-43F1-AA6A-6A081665AB4B}" type="presOf" srcId="{D13A0D44-97DC-426F-B251-BEE2C1130634}" destId="{916677FC-7791-43F2-87BB-90D10299EC50}" srcOrd="0" destOrd="0" presId="urn:microsoft.com/office/officeart/2005/8/layout/radial4"/>
    <dgm:cxn modelId="{2ABA88A4-CD7D-42B5-B341-FC5C1E9ABF83}" srcId="{D42EA2FB-19B6-40EA-A4D2-75932D61F43D}" destId="{087E8500-18A4-40AE-9C88-F04A48199FD1}" srcOrd="1" destOrd="0" parTransId="{D13A0D44-97DC-426F-B251-BEE2C1130634}" sibTransId="{F4A61DFD-46E6-4A92-A84D-16ADD2E99D79}"/>
    <dgm:cxn modelId="{4309A81F-9EF9-4564-9835-801240B1C1D4}" type="presParOf" srcId="{2C4346AE-AE4E-4A7D-8E07-85E4522F6DCF}" destId="{21CBEDAD-E85D-425B-968C-0245883D02D8}" srcOrd="0" destOrd="0" presId="urn:microsoft.com/office/officeart/2005/8/layout/radial4"/>
    <dgm:cxn modelId="{950CFCE2-0441-4B27-A06B-BCB9C3022858}" type="presParOf" srcId="{2C4346AE-AE4E-4A7D-8E07-85E4522F6DCF}" destId="{33976C6A-A6A2-4646-B864-9177E2F0551E}" srcOrd="1" destOrd="0" presId="urn:microsoft.com/office/officeart/2005/8/layout/radial4"/>
    <dgm:cxn modelId="{584B620E-ADE8-45D3-A5A3-F681DE1041F9}" type="presParOf" srcId="{2C4346AE-AE4E-4A7D-8E07-85E4522F6DCF}" destId="{F0C2778D-A870-4116-84A1-A0A4F7E9F656}" srcOrd="2" destOrd="0" presId="urn:microsoft.com/office/officeart/2005/8/layout/radial4"/>
    <dgm:cxn modelId="{07B69456-54C2-4232-8ADA-49350F67DDFD}" type="presParOf" srcId="{2C4346AE-AE4E-4A7D-8E07-85E4522F6DCF}" destId="{916677FC-7791-43F2-87BB-90D10299EC50}" srcOrd="3" destOrd="0" presId="urn:microsoft.com/office/officeart/2005/8/layout/radial4"/>
    <dgm:cxn modelId="{87557B67-08B9-42CC-B051-9C033AFADC7A}" type="presParOf" srcId="{2C4346AE-AE4E-4A7D-8E07-85E4522F6DCF}" destId="{B5A71E78-8550-45DE-B92D-27A8672CD539}" srcOrd="4" destOrd="0" presId="urn:microsoft.com/office/officeart/2005/8/layout/radial4"/>
    <dgm:cxn modelId="{2522BACD-4F51-49DD-B8D9-742FEA87A4C1}" type="presParOf" srcId="{2C4346AE-AE4E-4A7D-8E07-85E4522F6DCF}" destId="{7520D23F-F0FA-49E1-ABB0-343FED331E98}" srcOrd="5" destOrd="0" presId="urn:microsoft.com/office/officeart/2005/8/layout/radial4"/>
    <dgm:cxn modelId="{828F66C0-D7F5-4F27-81F4-2779D1D9465D}" type="presParOf" srcId="{2C4346AE-AE4E-4A7D-8E07-85E4522F6DCF}" destId="{988A9594-D72F-4CCF-8818-6FB89D2BC2FC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Obrázek 36"/>
          <p:cNvPicPr/>
          <p:nvPr/>
        </p:nvPicPr>
        <p:blipFill>
          <a:blip r:embed="rId2" cstate="print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Obrázek 37"/>
          <p:cNvPicPr/>
          <p:nvPr/>
        </p:nvPicPr>
        <p:blipFill>
          <a:blip r:embed="rId2" cstate="print"/>
          <a:stretch/>
        </p:blipFill>
        <p:spPr>
          <a:xfrm>
            <a:off x="3602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en-US" sz="6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Kliknutím lze upravit styl.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E5D987E9-444F-4FB7-B81A-26121D51D55C}" type="datetime">
              <a:rPr lang="cs-CZ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>
                <a:lnSpc>
                  <a:spcPct val="100000"/>
                </a:lnSpc>
              </a:pPr>
              <a:t>15.11.2017</a:t>
            </a:fld>
            <a:endParaRPr lang="cs-CZ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 lang="cs-CZ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866914DE-4A5E-43D5-86BA-471C2A6F16A7}" type="slidenum">
              <a:rPr lang="cs-CZ" sz="1200" b="0" strike="noStrike" spc="-1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cs-CZ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diagramColors" Target="../diagrams/colors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5.png"/><Relationship Id="rId10" Type="http://schemas.openxmlformats.org/officeDocument/2006/relationships/diagramLayout" Target="../diagrams/layout1.xml"/><Relationship Id="rId4" Type="http://schemas.openxmlformats.org/officeDocument/2006/relationships/image" Target="../media/image4.png"/><Relationship Id="rId9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0" name="Obrázek 4"/>
          <p:cNvPicPr/>
          <p:nvPr/>
        </p:nvPicPr>
        <p:blipFill>
          <a:blip r:embed="rId2" cstate="print"/>
          <a:stretch/>
        </p:blipFill>
        <p:spPr>
          <a:xfrm>
            <a:off x="10506240" y="32760"/>
            <a:ext cx="1685520" cy="606240"/>
          </a:xfrm>
          <a:prstGeom prst="rect">
            <a:avLst/>
          </a:prstGeom>
          <a:ln>
            <a:noFill/>
          </a:ln>
        </p:spPr>
      </p:pic>
      <p:pic>
        <p:nvPicPr>
          <p:cNvPr id="41" name="Obrázek 5"/>
          <p:cNvPicPr/>
          <p:nvPr/>
        </p:nvPicPr>
        <p:blipFill>
          <a:blip r:embed="rId3" cstate="print"/>
          <a:stretch/>
        </p:blipFill>
        <p:spPr>
          <a:xfrm>
            <a:off x="0" y="0"/>
            <a:ext cx="2630880" cy="540000"/>
          </a:xfrm>
          <a:prstGeom prst="rect">
            <a:avLst/>
          </a:prstGeom>
          <a:ln>
            <a:noFill/>
          </a:ln>
        </p:spPr>
      </p:pic>
      <p:pic>
        <p:nvPicPr>
          <p:cNvPr id="42" name="Obrázek 5"/>
          <p:cNvPicPr/>
          <p:nvPr/>
        </p:nvPicPr>
        <p:blipFill>
          <a:blip r:embed="rId4" cstate="print"/>
          <a:stretch/>
        </p:blipFill>
        <p:spPr>
          <a:xfrm>
            <a:off x="4931640" y="6334560"/>
            <a:ext cx="2328480" cy="291600"/>
          </a:xfrm>
          <a:prstGeom prst="rect">
            <a:avLst/>
          </a:prstGeom>
          <a:ln>
            <a:noFill/>
          </a:ln>
        </p:spPr>
      </p:pic>
      <p:pic>
        <p:nvPicPr>
          <p:cNvPr id="43" name="Obrázek 9"/>
          <p:cNvPicPr/>
          <p:nvPr/>
        </p:nvPicPr>
        <p:blipFill>
          <a:blip r:embed="rId5" cstate="print"/>
          <a:stretch/>
        </p:blipFill>
        <p:spPr>
          <a:xfrm>
            <a:off x="8034120" y="6353280"/>
            <a:ext cx="1933560" cy="350640"/>
          </a:xfrm>
          <a:prstGeom prst="rect">
            <a:avLst/>
          </a:prstGeom>
          <a:ln>
            <a:noFill/>
          </a:ln>
        </p:spPr>
      </p:pic>
      <p:pic>
        <p:nvPicPr>
          <p:cNvPr id="44" name="Obrázek 12"/>
          <p:cNvPicPr/>
          <p:nvPr/>
        </p:nvPicPr>
        <p:blipFill>
          <a:blip r:embed="rId6" cstate="print"/>
          <a:stretch/>
        </p:blipFill>
        <p:spPr>
          <a:xfrm>
            <a:off x="482040" y="6246000"/>
            <a:ext cx="1733400" cy="481680"/>
          </a:xfrm>
          <a:prstGeom prst="rect">
            <a:avLst/>
          </a:prstGeom>
          <a:ln>
            <a:noFill/>
          </a:ln>
        </p:spPr>
      </p:pic>
      <p:pic>
        <p:nvPicPr>
          <p:cNvPr id="45" name="Obrázek 7"/>
          <p:cNvPicPr/>
          <p:nvPr/>
        </p:nvPicPr>
        <p:blipFill>
          <a:blip r:embed="rId7" cstate="print"/>
          <a:stretch/>
        </p:blipFill>
        <p:spPr>
          <a:xfrm>
            <a:off x="10741320" y="6281280"/>
            <a:ext cx="747000" cy="398160"/>
          </a:xfrm>
          <a:prstGeom prst="rect">
            <a:avLst/>
          </a:prstGeom>
          <a:ln>
            <a:noFill/>
          </a:ln>
        </p:spPr>
      </p:pic>
      <p:pic>
        <p:nvPicPr>
          <p:cNvPr id="46" name="Picture 6"/>
          <p:cNvPicPr/>
          <p:nvPr/>
        </p:nvPicPr>
        <p:blipFill>
          <a:blip r:embed="rId8" cstate="print"/>
          <a:stretch/>
        </p:blipFill>
        <p:spPr>
          <a:xfrm>
            <a:off x="2989800" y="6329520"/>
            <a:ext cx="1167840" cy="398160"/>
          </a:xfrm>
          <a:prstGeom prst="rect">
            <a:avLst/>
          </a:prstGeom>
          <a:ln>
            <a:noFill/>
          </a:ln>
        </p:spPr>
      </p:pic>
      <p:sp>
        <p:nvSpPr>
          <p:cNvPr id="47" name="TextShape 2"/>
          <p:cNvSpPr txBox="1"/>
          <p:nvPr/>
        </p:nvSpPr>
        <p:spPr>
          <a:xfrm>
            <a:off x="1512000" y="1617840"/>
            <a:ext cx="9195840" cy="42141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cs-CZ" sz="4400" b="1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Motivation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9" name="Obrázek 4"/>
          <p:cNvPicPr/>
          <p:nvPr/>
        </p:nvPicPr>
        <p:blipFill>
          <a:blip r:embed="rId2" cstate="print"/>
          <a:stretch/>
        </p:blipFill>
        <p:spPr>
          <a:xfrm>
            <a:off x="10506240" y="32760"/>
            <a:ext cx="1685520" cy="606240"/>
          </a:xfrm>
          <a:prstGeom prst="rect">
            <a:avLst/>
          </a:prstGeom>
          <a:ln>
            <a:noFill/>
          </a:ln>
        </p:spPr>
      </p:pic>
      <p:pic>
        <p:nvPicPr>
          <p:cNvPr id="50" name="Obrázek 5"/>
          <p:cNvPicPr/>
          <p:nvPr/>
        </p:nvPicPr>
        <p:blipFill>
          <a:blip r:embed="rId3" cstate="print"/>
          <a:stretch/>
        </p:blipFill>
        <p:spPr>
          <a:xfrm>
            <a:off x="0" y="0"/>
            <a:ext cx="2630880" cy="540000"/>
          </a:xfrm>
          <a:prstGeom prst="rect">
            <a:avLst/>
          </a:prstGeom>
          <a:ln>
            <a:noFill/>
          </a:ln>
        </p:spPr>
      </p:pic>
      <p:pic>
        <p:nvPicPr>
          <p:cNvPr id="51" name="Obrázek 5"/>
          <p:cNvPicPr/>
          <p:nvPr/>
        </p:nvPicPr>
        <p:blipFill>
          <a:blip r:embed="rId4" cstate="print"/>
          <a:stretch/>
        </p:blipFill>
        <p:spPr>
          <a:xfrm>
            <a:off x="4931640" y="6334560"/>
            <a:ext cx="2328480" cy="291600"/>
          </a:xfrm>
          <a:prstGeom prst="rect">
            <a:avLst/>
          </a:prstGeom>
          <a:ln>
            <a:noFill/>
          </a:ln>
        </p:spPr>
      </p:pic>
      <p:pic>
        <p:nvPicPr>
          <p:cNvPr id="52" name="Obrázek 9"/>
          <p:cNvPicPr/>
          <p:nvPr/>
        </p:nvPicPr>
        <p:blipFill>
          <a:blip r:embed="rId5" cstate="print"/>
          <a:stretch/>
        </p:blipFill>
        <p:spPr>
          <a:xfrm>
            <a:off x="8034120" y="6353280"/>
            <a:ext cx="1933560" cy="350640"/>
          </a:xfrm>
          <a:prstGeom prst="rect">
            <a:avLst/>
          </a:prstGeom>
          <a:ln>
            <a:noFill/>
          </a:ln>
        </p:spPr>
      </p:pic>
      <p:pic>
        <p:nvPicPr>
          <p:cNvPr id="53" name="Obrázek 12"/>
          <p:cNvPicPr/>
          <p:nvPr/>
        </p:nvPicPr>
        <p:blipFill>
          <a:blip r:embed="rId6" cstate="print"/>
          <a:stretch/>
        </p:blipFill>
        <p:spPr>
          <a:xfrm>
            <a:off x="482040" y="6246000"/>
            <a:ext cx="1733400" cy="481680"/>
          </a:xfrm>
          <a:prstGeom prst="rect">
            <a:avLst/>
          </a:prstGeom>
          <a:ln>
            <a:noFill/>
          </a:ln>
        </p:spPr>
      </p:pic>
      <p:pic>
        <p:nvPicPr>
          <p:cNvPr id="54" name="Obrázek 7"/>
          <p:cNvPicPr/>
          <p:nvPr/>
        </p:nvPicPr>
        <p:blipFill>
          <a:blip r:embed="rId7" cstate="print"/>
          <a:stretch/>
        </p:blipFill>
        <p:spPr>
          <a:xfrm>
            <a:off x="10741320" y="6281280"/>
            <a:ext cx="747000" cy="398160"/>
          </a:xfrm>
          <a:prstGeom prst="rect">
            <a:avLst/>
          </a:prstGeom>
          <a:ln>
            <a:noFill/>
          </a:ln>
        </p:spPr>
      </p:pic>
      <p:pic>
        <p:nvPicPr>
          <p:cNvPr id="55" name="Picture 6"/>
          <p:cNvPicPr/>
          <p:nvPr/>
        </p:nvPicPr>
        <p:blipFill>
          <a:blip r:embed="rId8" cstate="print"/>
          <a:stretch/>
        </p:blipFill>
        <p:spPr>
          <a:xfrm>
            <a:off x="2989800" y="6329520"/>
            <a:ext cx="1167840" cy="398160"/>
          </a:xfrm>
          <a:prstGeom prst="rect">
            <a:avLst/>
          </a:prstGeom>
          <a:ln>
            <a:noFill/>
          </a:ln>
        </p:spPr>
      </p:pic>
      <p:sp>
        <p:nvSpPr>
          <p:cNvPr id="56" name="TextShape 2"/>
          <p:cNvSpPr txBox="1"/>
          <p:nvPr/>
        </p:nvSpPr>
        <p:spPr>
          <a:xfrm>
            <a:off x="4151784" y="476672"/>
            <a:ext cx="2987568" cy="854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cs-CZ" sz="4400" b="1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Contents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CustomShape 3"/>
          <p:cNvSpPr/>
          <p:nvPr/>
        </p:nvSpPr>
        <p:spPr>
          <a:xfrm>
            <a:off x="839416" y="2132856"/>
            <a:ext cx="7929000" cy="4905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lvl="1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cs-CZ" sz="40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</a:t>
            </a:r>
            <a:r>
              <a:rPr lang="cs-CZ" sz="40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hat</a:t>
            </a:r>
            <a:r>
              <a:rPr lang="cs-CZ" sz="4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4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is</a:t>
            </a:r>
            <a:r>
              <a:rPr lang="cs-CZ" sz="4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4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motivation</a:t>
            </a:r>
            <a:r>
              <a:rPr lang="cs-CZ" sz="4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</a:t>
            </a:r>
            <a:endParaRPr lang="cs-CZ" sz="4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cs-CZ" sz="4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40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</a:t>
            </a:r>
            <a:r>
              <a:rPr lang="cs-CZ" sz="40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ypes</a:t>
            </a:r>
            <a:r>
              <a:rPr lang="cs-CZ" sz="4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4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of</a:t>
            </a:r>
            <a:r>
              <a:rPr lang="cs-CZ" sz="4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4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motivation</a:t>
            </a:r>
            <a:endParaRPr lang="cs-CZ" sz="4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-216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cs-CZ" sz="4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40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</a:t>
            </a:r>
            <a:r>
              <a:rPr lang="cs-CZ" sz="4000" b="0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otivation</a:t>
            </a:r>
            <a:r>
              <a:rPr lang="cs-CZ" sz="40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cs-CZ" sz="40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theory</a:t>
            </a:r>
            <a:endParaRPr lang="cs-CZ" sz="4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</a:pPr>
            <a:r>
              <a:rPr lang="cs-CZ" sz="4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cs-CZ" sz="4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</a:pPr>
            <a:r>
              <a:rPr lang="cs-CZ" sz="4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cs-CZ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0" name="Obrázek 4"/>
          <p:cNvPicPr/>
          <p:nvPr/>
        </p:nvPicPr>
        <p:blipFill>
          <a:blip r:embed="rId2" cstate="print"/>
          <a:stretch/>
        </p:blipFill>
        <p:spPr>
          <a:xfrm>
            <a:off x="10506240" y="32760"/>
            <a:ext cx="1685520" cy="606240"/>
          </a:xfrm>
          <a:prstGeom prst="rect">
            <a:avLst/>
          </a:prstGeom>
          <a:ln>
            <a:noFill/>
          </a:ln>
        </p:spPr>
      </p:pic>
      <p:pic>
        <p:nvPicPr>
          <p:cNvPr id="41" name="Obrázek 5"/>
          <p:cNvPicPr/>
          <p:nvPr/>
        </p:nvPicPr>
        <p:blipFill>
          <a:blip r:embed="rId3" cstate="print"/>
          <a:stretch/>
        </p:blipFill>
        <p:spPr>
          <a:xfrm>
            <a:off x="0" y="0"/>
            <a:ext cx="2630880" cy="540000"/>
          </a:xfrm>
          <a:prstGeom prst="rect">
            <a:avLst/>
          </a:prstGeom>
          <a:ln>
            <a:noFill/>
          </a:ln>
        </p:spPr>
      </p:pic>
      <p:pic>
        <p:nvPicPr>
          <p:cNvPr id="42" name="Obrázek 5"/>
          <p:cNvPicPr/>
          <p:nvPr/>
        </p:nvPicPr>
        <p:blipFill>
          <a:blip r:embed="rId4" cstate="print"/>
          <a:stretch/>
        </p:blipFill>
        <p:spPr>
          <a:xfrm>
            <a:off x="4931640" y="6334560"/>
            <a:ext cx="2328480" cy="291600"/>
          </a:xfrm>
          <a:prstGeom prst="rect">
            <a:avLst/>
          </a:prstGeom>
          <a:ln>
            <a:noFill/>
          </a:ln>
        </p:spPr>
      </p:pic>
      <p:pic>
        <p:nvPicPr>
          <p:cNvPr id="43" name="Obrázek 9"/>
          <p:cNvPicPr/>
          <p:nvPr/>
        </p:nvPicPr>
        <p:blipFill>
          <a:blip r:embed="rId5" cstate="print"/>
          <a:stretch/>
        </p:blipFill>
        <p:spPr>
          <a:xfrm>
            <a:off x="8034120" y="6353280"/>
            <a:ext cx="1933560" cy="350640"/>
          </a:xfrm>
          <a:prstGeom prst="rect">
            <a:avLst/>
          </a:prstGeom>
          <a:ln>
            <a:noFill/>
          </a:ln>
        </p:spPr>
      </p:pic>
      <p:pic>
        <p:nvPicPr>
          <p:cNvPr id="44" name="Obrázek 12"/>
          <p:cNvPicPr/>
          <p:nvPr/>
        </p:nvPicPr>
        <p:blipFill>
          <a:blip r:embed="rId6" cstate="print"/>
          <a:stretch/>
        </p:blipFill>
        <p:spPr>
          <a:xfrm>
            <a:off x="482040" y="6246000"/>
            <a:ext cx="1733400" cy="481680"/>
          </a:xfrm>
          <a:prstGeom prst="rect">
            <a:avLst/>
          </a:prstGeom>
          <a:ln>
            <a:noFill/>
          </a:ln>
        </p:spPr>
      </p:pic>
      <p:pic>
        <p:nvPicPr>
          <p:cNvPr id="45" name="Obrázek 7"/>
          <p:cNvPicPr/>
          <p:nvPr/>
        </p:nvPicPr>
        <p:blipFill>
          <a:blip r:embed="rId7" cstate="print"/>
          <a:stretch/>
        </p:blipFill>
        <p:spPr>
          <a:xfrm>
            <a:off x="10741320" y="6281280"/>
            <a:ext cx="747000" cy="398160"/>
          </a:xfrm>
          <a:prstGeom prst="rect">
            <a:avLst/>
          </a:prstGeom>
          <a:ln>
            <a:noFill/>
          </a:ln>
        </p:spPr>
      </p:pic>
      <p:pic>
        <p:nvPicPr>
          <p:cNvPr id="46" name="Picture 6"/>
          <p:cNvPicPr/>
          <p:nvPr/>
        </p:nvPicPr>
        <p:blipFill>
          <a:blip r:embed="rId8" cstate="print"/>
          <a:stretch/>
        </p:blipFill>
        <p:spPr>
          <a:xfrm>
            <a:off x="2989800" y="6329520"/>
            <a:ext cx="1167840" cy="398160"/>
          </a:xfrm>
          <a:prstGeom prst="rect">
            <a:avLst/>
          </a:prstGeom>
          <a:ln>
            <a:noFill/>
          </a:ln>
        </p:spPr>
      </p:pic>
      <p:sp>
        <p:nvSpPr>
          <p:cNvPr id="47" name="TextShape 2"/>
          <p:cNvSpPr txBox="1"/>
          <p:nvPr/>
        </p:nvSpPr>
        <p:spPr>
          <a:xfrm>
            <a:off x="1415480" y="620688"/>
            <a:ext cx="9195840" cy="7310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cs-CZ" sz="4400" b="1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What</a:t>
            </a:r>
            <a:r>
              <a:rPr lang="cs-CZ" sz="44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4400" b="1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44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4400" b="1" strike="noStrike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motivation</a:t>
            </a:r>
            <a:r>
              <a:rPr lang="cs-CZ" sz="4400" b="1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?</a:t>
            </a:r>
            <a:endParaRPr lang="cs-CZ" sz="44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1" name="Diagram 10"/>
          <p:cNvGraphicFramePr/>
          <p:nvPr/>
        </p:nvGraphicFramePr>
        <p:xfrm>
          <a:off x="2063552" y="1268760"/>
          <a:ext cx="7736408" cy="474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68" name="Obrázek 4"/>
          <p:cNvPicPr/>
          <p:nvPr/>
        </p:nvPicPr>
        <p:blipFill>
          <a:blip r:embed="rId2" cstate="print"/>
          <a:stretch/>
        </p:blipFill>
        <p:spPr>
          <a:xfrm>
            <a:off x="10506240" y="32760"/>
            <a:ext cx="1685520" cy="606240"/>
          </a:xfrm>
          <a:prstGeom prst="rect">
            <a:avLst/>
          </a:prstGeom>
          <a:ln>
            <a:noFill/>
          </a:ln>
        </p:spPr>
      </p:pic>
      <p:pic>
        <p:nvPicPr>
          <p:cNvPr id="69" name="Obrázek 5"/>
          <p:cNvPicPr/>
          <p:nvPr/>
        </p:nvPicPr>
        <p:blipFill>
          <a:blip r:embed="rId3" cstate="print"/>
          <a:stretch/>
        </p:blipFill>
        <p:spPr>
          <a:xfrm>
            <a:off x="0" y="0"/>
            <a:ext cx="2630880" cy="540000"/>
          </a:xfrm>
          <a:prstGeom prst="rect">
            <a:avLst/>
          </a:prstGeom>
          <a:ln>
            <a:noFill/>
          </a:ln>
        </p:spPr>
      </p:pic>
      <p:pic>
        <p:nvPicPr>
          <p:cNvPr id="70" name="Obrázek 5"/>
          <p:cNvPicPr/>
          <p:nvPr/>
        </p:nvPicPr>
        <p:blipFill>
          <a:blip r:embed="rId4" cstate="print"/>
          <a:stretch/>
        </p:blipFill>
        <p:spPr>
          <a:xfrm>
            <a:off x="4931640" y="6334560"/>
            <a:ext cx="2328480" cy="291600"/>
          </a:xfrm>
          <a:prstGeom prst="rect">
            <a:avLst/>
          </a:prstGeom>
          <a:ln>
            <a:noFill/>
          </a:ln>
        </p:spPr>
      </p:pic>
      <p:pic>
        <p:nvPicPr>
          <p:cNvPr id="71" name="Obrázek 9"/>
          <p:cNvPicPr/>
          <p:nvPr/>
        </p:nvPicPr>
        <p:blipFill>
          <a:blip r:embed="rId5" cstate="print"/>
          <a:stretch/>
        </p:blipFill>
        <p:spPr>
          <a:xfrm>
            <a:off x="8034120" y="6353280"/>
            <a:ext cx="1933560" cy="350640"/>
          </a:xfrm>
          <a:prstGeom prst="rect">
            <a:avLst/>
          </a:prstGeom>
          <a:ln>
            <a:noFill/>
          </a:ln>
        </p:spPr>
      </p:pic>
      <p:pic>
        <p:nvPicPr>
          <p:cNvPr id="72" name="Obrázek 12"/>
          <p:cNvPicPr/>
          <p:nvPr/>
        </p:nvPicPr>
        <p:blipFill>
          <a:blip r:embed="rId6" cstate="print"/>
          <a:stretch/>
        </p:blipFill>
        <p:spPr>
          <a:xfrm>
            <a:off x="482040" y="6246000"/>
            <a:ext cx="1733400" cy="481680"/>
          </a:xfrm>
          <a:prstGeom prst="rect">
            <a:avLst/>
          </a:prstGeom>
          <a:ln>
            <a:noFill/>
          </a:ln>
        </p:spPr>
      </p:pic>
      <p:pic>
        <p:nvPicPr>
          <p:cNvPr id="73" name="Obrázek 7"/>
          <p:cNvPicPr/>
          <p:nvPr/>
        </p:nvPicPr>
        <p:blipFill>
          <a:blip r:embed="rId7" cstate="print"/>
          <a:stretch/>
        </p:blipFill>
        <p:spPr>
          <a:xfrm>
            <a:off x="10741320" y="6281280"/>
            <a:ext cx="747000" cy="398160"/>
          </a:xfrm>
          <a:prstGeom prst="rect">
            <a:avLst/>
          </a:prstGeom>
          <a:ln>
            <a:noFill/>
          </a:ln>
        </p:spPr>
      </p:pic>
      <p:pic>
        <p:nvPicPr>
          <p:cNvPr id="74" name="Picture 6"/>
          <p:cNvPicPr/>
          <p:nvPr/>
        </p:nvPicPr>
        <p:blipFill>
          <a:blip r:embed="rId8" cstate="print"/>
          <a:stretch/>
        </p:blipFill>
        <p:spPr>
          <a:xfrm>
            <a:off x="2989800" y="6329520"/>
            <a:ext cx="1167840" cy="398160"/>
          </a:xfrm>
          <a:prstGeom prst="rect">
            <a:avLst/>
          </a:prstGeom>
          <a:ln>
            <a:noFill/>
          </a:ln>
        </p:spPr>
      </p:pic>
      <p:sp>
        <p:nvSpPr>
          <p:cNvPr id="75" name="TextShape 2"/>
          <p:cNvSpPr txBox="1"/>
          <p:nvPr/>
        </p:nvSpPr>
        <p:spPr>
          <a:xfrm>
            <a:off x="838440" y="727920"/>
            <a:ext cx="10515240" cy="962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Types of motivation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graphicFrame>
        <p:nvGraphicFramePr>
          <p:cNvPr id="76" name="Table 3"/>
          <p:cNvGraphicFramePr/>
          <p:nvPr/>
        </p:nvGraphicFramePr>
        <p:xfrm>
          <a:off x="1365120" y="2098440"/>
          <a:ext cx="9621360" cy="2782080"/>
        </p:xfrm>
        <a:graphic>
          <a:graphicData uri="http://schemas.openxmlformats.org/drawingml/2006/table">
            <a:tbl>
              <a:tblPr/>
              <a:tblGrid>
                <a:gridCol w="4810680"/>
                <a:gridCol w="4810680"/>
              </a:tblGrid>
              <a:tr h="4636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Intrinsic motivation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Extrinsic motivation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</a:tr>
              <a:tr h="463680"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responsibility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increased pay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  <a:tr h="463680"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autonomy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praise or promotion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463680"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develop skills and abilities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disciplinary action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  <a:tr h="463680"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motivation by the work itself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withholding pay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463680"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career growth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criticism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Shape 1"/>
          <p:cNvSpPr txBox="1"/>
          <p:nvPr/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TextShape 2"/>
          <p:cNvSpPr txBox="1"/>
          <p:nvPr/>
        </p:nvSpPr>
        <p:spPr>
          <a:xfrm>
            <a:off x="1523880" y="3602160"/>
            <a:ext cx="9143640" cy="165528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endParaRPr lang="cs-CZ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9" name="Obrázek 4"/>
          <p:cNvPicPr/>
          <p:nvPr/>
        </p:nvPicPr>
        <p:blipFill>
          <a:blip r:embed="rId2" cstate="print"/>
          <a:stretch/>
        </p:blipFill>
        <p:spPr>
          <a:xfrm>
            <a:off x="10506240" y="32760"/>
            <a:ext cx="1685520" cy="606240"/>
          </a:xfrm>
          <a:prstGeom prst="rect">
            <a:avLst/>
          </a:prstGeom>
          <a:ln>
            <a:noFill/>
          </a:ln>
        </p:spPr>
      </p:pic>
      <p:pic>
        <p:nvPicPr>
          <p:cNvPr id="80" name="Obrázek 5"/>
          <p:cNvPicPr/>
          <p:nvPr/>
        </p:nvPicPr>
        <p:blipFill>
          <a:blip r:embed="rId3" cstate="print"/>
          <a:stretch/>
        </p:blipFill>
        <p:spPr>
          <a:xfrm>
            <a:off x="0" y="0"/>
            <a:ext cx="2630880" cy="540000"/>
          </a:xfrm>
          <a:prstGeom prst="rect">
            <a:avLst/>
          </a:prstGeom>
          <a:ln>
            <a:noFill/>
          </a:ln>
        </p:spPr>
      </p:pic>
      <p:pic>
        <p:nvPicPr>
          <p:cNvPr id="81" name="Obrázek 5"/>
          <p:cNvPicPr/>
          <p:nvPr/>
        </p:nvPicPr>
        <p:blipFill>
          <a:blip r:embed="rId4" cstate="print"/>
          <a:stretch/>
        </p:blipFill>
        <p:spPr>
          <a:xfrm>
            <a:off x="4931640" y="6334560"/>
            <a:ext cx="2328480" cy="291600"/>
          </a:xfrm>
          <a:prstGeom prst="rect">
            <a:avLst/>
          </a:prstGeom>
          <a:ln>
            <a:noFill/>
          </a:ln>
        </p:spPr>
      </p:pic>
      <p:pic>
        <p:nvPicPr>
          <p:cNvPr id="82" name="Obrázek 9"/>
          <p:cNvPicPr/>
          <p:nvPr/>
        </p:nvPicPr>
        <p:blipFill>
          <a:blip r:embed="rId5" cstate="print"/>
          <a:stretch/>
        </p:blipFill>
        <p:spPr>
          <a:xfrm>
            <a:off x="8034120" y="6353280"/>
            <a:ext cx="1933560" cy="350640"/>
          </a:xfrm>
          <a:prstGeom prst="rect">
            <a:avLst/>
          </a:prstGeom>
          <a:ln>
            <a:noFill/>
          </a:ln>
        </p:spPr>
      </p:pic>
      <p:pic>
        <p:nvPicPr>
          <p:cNvPr id="83" name="Obrázek 12"/>
          <p:cNvPicPr/>
          <p:nvPr/>
        </p:nvPicPr>
        <p:blipFill>
          <a:blip r:embed="rId6" cstate="print"/>
          <a:stretch/>
        </p:blipFill>
        <p:spPr>
          <a:xfrm>
            <a:off x="482040" y="6246000"/>
            <a:ext cx="1733400" cy="481680"/>
          </a:xfrm>
          <a:prstGeom prst="rect">
            <a:avLst/>
          </a:prstGeom>
          <a:ln>
            <a:noFill/>
          </a:ln>
        </p:spPr>
      </p:pic>
      <p:pic>
        <p:nvPicPr>
          <p:cNvPr id="84" name="Obrázek 7"/>
          <p:cNvPicPr/>
          <p:nvPr/>
        </p:nvPicPr>
        <p:blipFill>
          <a:blip r:embed="rId7" cstate="print"/>
          <a:stretch/>
        </p:blipFill>
        <p:spPr>
          <a:xfrm>
            <a:off x="10741320" y="6281280"/>
            <a:ext cx="747000" cy="398160"/>
          </a:xfrm>
          <a:prstGeom prst="rect">
            <a:avLst/>
          </a:prstGeom>
          <a:ln>
            <a:noFill/>
          </a:ln>
        </p:spPr>
      </p:pic>
      <p:pic>
        <p:nvPicPr>
          <p:cNvPr id="85" name="Picture 6"/>
          <p:cNvPicPr/>
          <p:nvPr/>
        </p:nvPicPr>
        <p:blipFill>
          <a:blip r:embed="rId8" cstate="print"/>
          <a:stretch/>
        </p:blipFill>
        <p:spPr>
          <a:xfrm>
            <a:off x="2989800" y="6329520"/>
            <a:ext cx="1167840" cy="398160"/>
          </a:xfrm>
          <a:prstGeom prst="rect">
            <a:avLst/>
          </a:prstGeom>
          <a:ln>
            <a:noFill/>
          </a:ln>
        </p:spPr>
      </p:pic>
      <p:sp>
        <p:nvSpPr>
          <p:cNvPr id="86" name="TextShape 3"/>
          <p:cNvSpPr txBox="1"/>
          <p:nvPr/>
        </p:nvSpPr>
        <p:spPr>
          <a:xfrm>
            <a:off x="838440" y="639000"/>
            <a:ext cx="10515240" cy="962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Motivation theory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graphicFrame>
        <p:nvGraphicFramePr>
          <p:cNvPr id="87" name="Table 4"/>
          <p:cNvGraphicFramePr/>
          <p:nvPr/>
        </p:nvGraphicFramePr>
        <p:xfrm>
          <a:off x="1343880" y="1469880"/>
          <a:ext cx="9632880" cy="4580280"/>
        </p:xfrm>
        <a:graphic>
          <a:graphicData uri="http://schemas.openxmlformats.org/drawingml/2006/table">
            <a:tbl>
              <a:tblPr/>
              <a:tblGrid>
                <a:gridCol w="3210480"/>
                <a:gridCol w="3210480"/>
                <a:gridCol w="3211920"/>
              </a:tblGrid>
              <a:tr h="4636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Instrumentality theory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Content theory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Process theory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5B9BD5"/>
                    </a:solidFill>
                  </a:tcPr>
                </a:tc>
              </a:tr>
              <a:tr h="835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= focuses on rewards or punishments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= focuses on the content of motivation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= focuses on the psychological processes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  <a:tr h="347760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  <a:tr h="835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Taylorism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Hierarchy of needs Maslow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s-CZ" sz="24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Goal theory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1DEEF"/>
                    </a:solidFill>
                  </a:tcPr>
                </a:tc>
              </a:tr>
              <a:tr h="2079720"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</a:t>
                      </a:r>
                      <a:r>
                        <a:rPr lang="cs-CZ" sz="20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rewards and punishments must be directly related to performance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  <a:tc>
                  <a:txBody>
                    <a:bodyPr/>
                    <a:lstStyle/>
                    <a:p>
                      <a:pPr indent="-2160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lang="cs-CZ" sz="24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</a:t>
                      </a:r>
                      <a:r>
                        <a:rPr lang="cs-CZ" sz="20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employees must have demanding but agreed goals and receive feedback</a:t>
                      </a:r>
                      <a:endParaRPr lang="cs-CZ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F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</Template>
  <TotalTime>38</TotalTime>
  <Words>118</Words>
  <Application>Microsoft Office PowerPoint</Application>
  <PresentationFormat>Širokoúhlá obrazovka</PresentationFormat>
  <Paragraphs>38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DejaVu Sans</vt:lpstr>
      <vt:lpstr>Symbol</vt:lpstr>
      <vt:lpstr>Times New Roman</vt:lpstr>
      <vt:lpstr>Wingdings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User</dc:creator>
  <cp:lastModifiedBy>Ondrej Mos</cp:lastModifiedBy>
  <cp:revision>11</cp:revision>
  <dcterms:created xsi:type="dcterms:W3CDTF">2017-05-12T05:24:04Z</dcterms:created>
  <dcterms:modified xsi:type="dcterms:W3CDTF">2017-11-15T11:20:54Z</dcterms:modified>
  <dc:language>cs-CZ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Širokoúhlá obrazovka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</vt:i4>
  </property>
</Properties>
</file>