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81" autoAdjust="0"/>
    <p:restoredTop sz="94660"/>
  </p:normalViewPr>
  <p:slideViewPr>
    <p:cSldViewPr snapToGrid="0">
      <p:cViewPr>
        <p:scale>
          <a:sx n="81" d="100"/>
          <a:sy n="81" d="100"/>
        </p:scale>
        <p:origin x="21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61F95EA-2DCA-473D-9BDE-49D5E9F55681}" type="doc">
      <dgm:prSet loTypeId="urn:microsoft.com/office/officeart/2005/8/layout/vList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37A7F98C-D736-446D-B4F8-C11D1483FD86}">
      <dgm:prSet custT="1"/>
      <dgm:spPr/>
      <dgm:t>
        <a:bodyPr/>
        <a:lstStyle/>
        <a:p>
          <a:pPr rtl="0"/>
          <a:r>
            <a:rPr lang="cs-CZ" sz="1800" dirty="0" smtClean="0"/>
            <a:t/>
          </a:r>
          <a:br>
            <a:rPr lang="cs-CZ" sz="1800" dirty="0" smtClean="0"/>
          </a:br>
          <a:r>
            <a:rPr lang="en-US" sz="1800" dirty="0" smtClean="0"/>
            <a:t/>
          </a:r>
          <a:br>
            <a:rPr lang="en-US" sz="1800" dirty="0" smtClean="0"/>
          </a:br>
          <a:r>
            <a:rPr lang="en-US" sz="1800" dirty="0" smtClean="0"/>
            <a:t>1. </a:t>
          </a:r>
          <a:r>
            <a:rPr lang="en-US" sz="2400" b="1" dirty="0" smtClean="0"/>
            <a:t>Reflection and review </a:t>
          </a:r>
          <a:r>
            <a:rPr lang="en-US" sz="2400" dirty="0" smtClean="0"/>
            <a:t>– based on information you gathered through secondary sources, presentations and discussions during visits  </a:t>
          </a:r>
          <a:r>
            <a:rPr lang="cs-CZ" sz="2400" dirty="0" smtClean="0"/>
            <a:t/>
          </a:r>
          <a:br>
            <a:rPr lang="cs-CZ" sz="2400" dirty="0" smtClean="0"/>
          </a:br>
          <a:r>
            <a:rPr lang="en-US" sz="2400" dirty="0" smtClean="0"/>
            <a:t/>
          </a:r>
          <a:br>
            <a:rPr lang="en-US" sz="2400" dirty="0" smtClean="0"/>
          </a:br>
          <a:r>
            <a:rPr lang="en-US" sz="2400" dirty="0" smtClean="0"/>
            <a:t>2. </a:t>
          </a:r>
          <a:r>
            <a:rPr lang="en-US" sz="2400" b="1" dirty="0" smtClean="0"/>
            <a:t>Benchmark against the information </a:t>
          </a:r>
          <a:r>
            <a:rPr lang="en-US" sz="2400" dirty="0" smtClean="0"/>
            <a:t>you gathered from point (3) pre-visit </a:t>
          </a:r>
          <a:r>
            <a:rPr lang="cs-CZ" sz="2400" dirty="0" smtClean="0"/>
            <a:t/>
          </a:r>
          <a:br>
            <a:rPr lang="cs-CZ" sz="2400" dirty="0" smtClean="0"/>
          </a:br>
          <a:r>
            <a:rPr lang="en-US" sz="2400" dirty="0" smtClean="0"/>
            <a:t/>
          </a:r>
          <a:br>
            <a:rPr lang="en-US" sz="2400" dirty="0" smtClean="0"/>
          </a:br>
          <a:r>
            <a:rPr lang="en-US" sz="2400" dirty="0" smtClean="0"/>
            <a:t>3. </a:t>
          </a:r>
          <a:r>
            <a:rPr lang="en-US" sz="2400" b="1" dirty="0" smtClean="0"/>
            <a:t>Conduct an objective analysis</a:t>
          </a:r>
          <a:r>
            <a:rPr lang="en-US" sz="2400" dirty="0" smtClean="0"/>
            <a:t>, and </a:t>
          </a:r>
          <a:r>
            <a:rPr lang="en-US" sz="2400" b="1" dirty="0" smtClean="0"/>
            <a:t>ideas to enhance the human resource management </a:t>
          </a:r>
          <a:r>
            <a:rPr lang="en-US" sz="2400" dirty="0" smtClean="0"/>
            <a:t>in such type of companies/ industries </a:t>
          </a:r>
          <a:r>
            <a:rPr lang="en-US" sz="1800" dirty="0" smtClean="0"/>
            <a:t/>
          </a:r>
          <a:br>
            <a:rPr lang="en-US" sz="1800" dirty="0" smtClean="0"/>
          </a:br>
          <a:endParaRPr lang="cs-CZ" sz="1800" dirty="0"/>
        </a:p>
      </dgm:t>
    </dgm:pt>
    <dgm:pt modelId="{CBD7E54B-BEC7-4CDF-9CAF-5111D5F5A997}" type="parTrans" cxnId="{6648762A-34B9-4DF3-BD1A-5144AA22071E}">
      <dgm:prSet/>
      <dgm:spPr/>
      <dgm:t>
        <a:bodyPr/>
        <a:lstStyle/>
        <a:p>
          <a:endParaRPr lang="cs-CZ"/>
        </a:p>
      </dgm:t>
    </dgm:pt>
    <dgm:pt modelId="{A44E67B9-B8AA-4D86-9178-33EE500D6D1B}" type="sibTrans" cxnId="{6648762A-34B9-4DF3-BD1A-5144AA22071E}">
      <dgm:prSet/>
      <dgm:spPr/>
      <dgm:t>
        <a:bodyPr/>
        <a:lstStyle/>
        <a:p>
          <a:endParaRPr lang="cs-CZ"/>
        </a:p>
      </dgm:t>
    </dgm:pt>
    <dgm:pt modelId="{46BF05A7-78C7-43E3-8CCA-98D0494E1240}" type="pres">
      <dgm:prSet presAssocID="{A61F95EA-2DCA-473D-9BDE-49D5E9F55681}" presName="linearFlow" presStyleCnt="0">
        <dgm:presLayoutVars>
          <dgm:dir/>
          <dgm:resizeHandles val="exact"/>
        </dgm:presLayoutVars>
      </dgm:prSet>
      <dgm:spPr/>
    </dgm:pt>
    <dgm:pt modelId="{7B01B8CE-3642-494E-A77E-363A95AE5D63}" type="pres">
      <dgm:prSet presAssocID="{37A7F98C-D736-446D-B4F8-C11D1483FD86}" presName="composite" presStyleCnt="0"/>
      <dgm:spPr/>
    </dgm:pt>
    <dgm:pt modelId="{29D322E4-F8F9-4962-8A12-0355168C9ADE}" type="pres">
      <dgm:prSet presAssocID="{37A7F98C-D736-446D-B4F8-C11D1483FD86}" presName="imgShp" presStyleLbl="fgImgPlace1" presStyleIdx="0" presStyleCnt="1"/>
      <dgm:spPr/>
    </dgm:pt>
    <dgm:pt modelId="{9EA162E5-9C2D-4994-AEE9-6DF7B3F799C2}" type="pres">
      <dgm:prSet presAssocID="{37A7F98C-D736-446D-B4F8-C11D1483FD86}" presName="txShp" presStyleLbl="node1" presStyleIdx="0" presStyleCnt="1" custScaleX="106286" custScaleY="118362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</dgm:ptLst>
  <dgm:cxnLst>
    <dgm:cxn modelId="{EC5A7992-47AA-4E1E-9B4B-501469C268AF}" type="presOf" srcId="{37A7F98C-D736-446D-B4F8-C11D1483FD86}" destId="{9EA162E5-9C2D-4994-AEE9-6DF7B3F799C2}" srcOrd="0" destOrd="0" presId="urn:microsoft.com/office/officeart/2005/8/layout/vList3"/>
    <dgm:cxn modelId="{F40FC417-0792-405A-97B7-4DA8A83653C2}" type="presOf" srcId="{A61F95EA-2DCA-473D-9BDE-49D5E9F55681}" destId="{46BF05A7-78C7-43E3-8CCA-98D0494E1240}" srcOrd="0" destOrd="0" presId="urn:microsoft.com/office/officeart/2005/8/layout/vList3"/>
    <dgm:cxn modelId="{6648762A-34B9-4DF3-BD1A-5144AA22071E}" srcId="{A61F95EA-2DCA-473D-9BDE-49D5E9F55681}" destId="{37A7F98C-D736-446D-B4F8-C11D1483FD86}" srcOrd="0" destOrd="0" parTransId="{CBD7E54B-BEC7-4CDF-9CAF-5111D5F5A997}" sibTransId="{A44E67B9-B8AA-4D86-9178-33EE500D6D1B}"/>
    <dgm:cxn modelId="{0E6AC032-CE3E-446A-B780-CED621E7440C}" type="presParOf" srcId="{46BF05A7-78C7-43E3-8CCA-98D0494E1240}" destId="{7B01B8CE-3642-494E-A77E-363A95AE5D63}" srcOrd="0" destOrd="0" presId="urn:microsoft.com/office/officeart/2005/8/layout/vList3"/>
    <dgm:cxn modelId="{67378405-7223-40E8-9A0E-D29766863960}" type="presParOf" srcId="{7B01B8CE-3642-494E-A77E-363A95AE5D63}" destId="{29D322E4-F8F9-4962-8A12-0355168C9ADE}" srcOrd="0" destOrd="0" presId="urn:microsoft.com/office/officeart/2005/8/layout/vList3"/>
    <dgm:cxn modelId="{007820B0-372C-4946-9A5D-BC0CC179D1BE}" type="presParOf" srcId="{7B01B8CE-3642-494E-A77E-363A95AE5D63}" destId="{9EA162E5-9C2D-4994-AEE9-6DF7B3F799C2}" srcOrd="1" destOrd="0" presId="urn:microsoft.com/office/officeart/2005/8/layout/vLis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EA162E5-9C2D-4994-AEE9-6DF7B3F799C2}">
      <dsp:nvSpPr>
        <dsp:cNvPr id="0" name=""/>
        <dsp:cNvSpPr/>
      </dsp:nvSpPr>
      <dsp:spPr>
        <a:xfrm rot="10800000">
          <a:off x="2437239" y="336678"/>
          <a:ext cx="7836734" cy="4392079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36323" tIns="68580" rIns="128016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800" kern="1200" dirty="0" smtClean="0"/>
            <a:t/>
          </a:r>
          <a:br>
            <a:rPr lang="cs-CZ" sz="1800" kern="1200" dirty="0" smtClean="0"/>
          </a:br>
          <a:r>
            <a:rPr lang="en-US" sz="1800" kern="1200" dirty="0" smtClean="0"/>
            <a:t/>
          </a:r>
          <a:br>
            <a:rPr lang="en-US" sz="1800" kern="1200" dirty="0" smtClean="0"/>
          </a:br>
          <a:r>
            <a:rPr lang="en-US" sz="1800" kern="1200" dirty="0" smtClean="0"/>
            <a:t>1. </a:t>
          </a:r>
          <a:r>
            <a:rPr lang="en-US" sz="2400" b="1" kern="1200" dirty="0" smtClean="0"/>
            <a:t>Reflection and review </a:t>
          </a:r>
          <a:r>
            <a:rPr lang="en-US" sz="2400" kern="1200" dirty="0" smtClean="0"/>
            <a:t>– based on information you gathered through secondary sources, presentations and discussions during visits  </a:t>
          </a:r>
          <a:r>
            <a:rPr lang="cs-CZ" sz="2400" kern="1200" dirty="0" smtClean="0"/>
            <a:t/>
          </a:r>
          <a:br>
            <a:rPr lang="cs-CZ" sz="2400" kern="1200" dirty="0" smtClean="0"/>
          </a:br>
          <a:r>
            <a:rPr lang="en-US" sz="2400" kern="1200" dirty="0" smtClean="0"/>
            <a:t/>
          </a:r>
          <a:br>
            <a:rPr lang="en-US" sz="2400" kern="1200" dirty="0" smtClean="0"/>
          </a:br>
          <a:r>
            <a:rPr lang="en-US" sz="2400" kern="1200" dirty="0" smtClean="0"/>
            <a:t>2. </a:t>
          </a:r>
          <a:r>
            <a:rPr lang="en-US" sz="2400" b="1" kern="1200" dirty="0" smtClean="0"/>
            <a:t>Benchmark against the information </a:t>
          </a:r>
          <a:r>
            <a:rPr lang="en-US" sz="2400" kern="1200" dirty="0" smtClean="0"/>
            <a:t>you gathered from point (3) pre-visit </a:t>
          </a:r>
          <a:r>
            <a:rPr lang="cs-CZ" sz="2400" kern="1200" dirty="0" smtClean="0"/>
            <a:t/>
          </a:r>
          <a:br>
            <a:rPr lang="cs-CZ" sz="2400" kern="1200" dirty="0" smtClean="0"/>
          </a:br>
          <a:r>
            <a:rPr lang="en-US" sz="2400" kern="1200" dirty="0" smtClean="0"/>
            <a:t/>
          </a:r>
          <a:br>
            <a:rPr lang="en-US" sz="2400" kern="1200" dirty="0" smtClean="0"/>
          </a:br>
          <a:r>
            <a:rPr lang="en-US" sz="2400" kern="1200" dirty="0" smtClean="0"/>
            <a:t>3. </a:t>
          </a:r>
          <a:r>
            <a:rPr lang="en-US" sz="2400" b="1" kern="1200" dirty="0" smtClean="0"/>
            <a:t>Conduct an objective analysis</a:t>
          </a:r>
          <a:r>
            <a:rPr lang="en-US" sz="2400" kern="1200" dirty="0" smtClean="0"/>
            <a:t>, and </a:t>
          </a:r>
          <a:r>
            <a:rPr lang="en-US" sz="2400" b="1" kern="1200" dirty="0" smtClean="0"/>
            <a:t>ideas to enhance the human resource management </a:t>
          </a:r>
          <a:r>
            <a:rPr lang="en-US" sz="2400" kern="1200" dirty="0" smtClean="0"/>
            <a:t>in such type of companies/ industries </a:t>
          </a:r>
          <a:r>
            <a:rPr lang="en-US" sz="1800" kern="1200" dirty="0" smtClean="0"/>
            <a:t/>
          </a:r>
          <a:br>
            <a:rPr lang="en-US" sz="1800" kern="1200" dirty="0" smtClean="0"/>
          </a:br>
          <a:endParaRPr lang="cs-CZ" sz="1800" kern="1200" dirty="0"/>
        </a:p>
      </dsp:txBody>
      <dsp:txXfrm rot="10800000">
        <a:off x="3535259" y="336678"/>
        <a:ext cx="6738714" cy="4392079"/>
      </dsp:txXfrm>
    </dsp:sp>
    <dsp:sp modelId="{29D322E4-F8F9-4962-8A12-0355168C9ADE}">
      <dsp:nvSpPr>
        <dsp:cNvPr id="0" name=""/>
        <dsp:cNvSpPr/>
      </dsp:nvSpPr>
      <dsp:spPr>
        <a:xfrm>
          <a:off x="813622" y="677359"/>
          <a:ext cx="3710717" cy="3710717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3">
  <dgm:title val=""/>
  <dgm:desc val=""/>
  <dgm:catLst>
    <dgm:cat type="list" pri="14000"/>
    <dgm:cat type="convert" pri="3000"/>
    <dgm:cat type="picture" pri="27000"/>
    <dgm:cat type="pictureconvert" pri="27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 smtClean="0"/>
              <a:t>Kliknutím lze upravit styl.</a:t>
            </a:r>
            <a:endParaRPr lang="en-GB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smtClean="0"/>
              <a:t>Kliknutím můžete upravit styl předlohy.</a:t>
            </a:r>
            <a:endParaRPr lang="en-GB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A8FB8C-625F-4783-B790-094031A918A2}" type="datetimeFigureOut">
              <a:rPr lang="en-GB" smtClean="0"/>
              <a:t>26/04/2018</a:t>
            </a:fld>
            <a:endParaRPr lang="en-GB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51112-B7A3-46E5-A1B5-87A49205971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061948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GB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GB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A8FB8C-625F-4783-B790-094031A918A2}" type="datetimeFigureOut">
              <a:rPr lang="en-GB" smtClean="0"/>
              <a:t>26/04/2018</a:t>
            </a:fld>
            <a:endParaRPr lang="en-GB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51112-B7A3-46E5-A1B5-87A49205971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448474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en-GB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GB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A8FB8C-625F-4783-B790-094031A918A2}" type="datetimeFigureOut">
              <a:rPr lang="en-GB" smtClean="0"/>
              <a:t>26/04/2018</a:t>
            </a:fld>
            <a:endParaRPr lang="en-GB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51112-B7A3-46E5-A1B5-87A49205971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732312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GB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GB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A8FB8C-625F-4783-B790-094031A918A2}" type="datetimeFigureOut">
              <a:rPr lang="en-GB" smtClean="0"/>
              <a:t>26/04/2018</a:t>
            </a:fld>
            <a:endParaRPr lang="en-GB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51112-B7A3-46E5-A1B5-87A49205971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233982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 smtClean="0"/>
              <a:t>Kliknutím lze upravit styl.</a:t>
            </a:r>
            <a:endParaRPr lang="en-GB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A8FB8C-625F-4783-B790-094031A918A2}" type="datetimeFigureOut">
              <a:rPr lang="en-GB" smtClean="0"/>
              <a:t>26/04/2018</a:t>
            </a:fld>
            <a:endParaRPr lang="en-GB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51112-B7A3-46E5-A1B5-87A49205971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319513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GB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GB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GB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A8FB8C-625F-4783-B790-094031A918A2}" type="datetimeFigureOut">
              <a:rPr lang="en-GB" smtClean="0"/>
              <a:t>26/04/2018</a:t>
            </a:fld>
            <a:endParaRPr lang="en-GB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51112-B7A3-46E5-A1B5-87A49205971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596903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GB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GB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GB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A8FB8C-625F-4783-B790-094031A918A2}" type="datetimeFigureOut">
              <a:rPr lang="en-GB" smtClean="0"/>
              <a:t>26/04/2018</a:t>
            </a:fld>
            <a:endParaRPr lang="en-GB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51112-B7A3-46E5-A1B5-87A49205971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400533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GB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A8FB8C-625F-4783-B790-094031A918A2}" type="datetimeFigureOut">
              <a:rPr lang="en-GB" smtClean="0"/>
              <a:t>26/04/2018</a:t>
            </a:fld>
            <a:endParaRPr lang="en-GB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51112-B7A3-46E5-A1B5-87A49205971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545498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A8FB8C-625F-4783-B790-094031A918A2}" type="datetimeFigureOut">
              <a:rPr lang="en-GB" smtClean="0"/>
              <a:t>26/04/2018</a:t>
            </a:fld>
            <a:endParaRPr lang="en-GB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51112-B7A3-46E5-A1B5-87A49205971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075017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en-GB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GB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A8FB8C-625F-4783-B790-094031A918A2}" type="datetimeFigureOut">
              <a:rPr lang="en-GB" smtClean="0"/>
              <a:t>26/04/2018</a:t>
            </a:fld>
            <a:endParaRPr lang="en-GB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51112-B7A3-46E5-A1B5-87A49205971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116775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en-GB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en-GB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A8FB8C-625F-4783-B790-094031A918A2}" type="datetimeFigureOut">
              <a:rPr lang="en-GB" smtClean="0"/>
              <a:t>26/04/2018</a:t>
            </a:fld>
            <a:endParaRPr lang="en-GB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51112-B7A3-46E5-A1B5-87A49205971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353817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en-GB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GB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A8FB8C-625F-4783-B790-094031A918A2}" type="datetimeFigureOut">
              <a:rPr lang="en-GB" smtClean="0"/>
              <a:t>26/04/2018</a:t>
            </a:fld>
            <a:endParaRPr lang="en-GB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F51112-B7A3-46E5-A1B5-87A49205971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117696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jpeg"/><Relationship Id="rId7" Type="http://schemas.openxmlformats.org/officeDocument/2006/relationships/image" Target="../media/image6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jpeg"/><Relationship Id="rId13" Type="http://schemas.openxmlformats.org/officeDocument/2006/relationships/image" Target="../media/image7.png"/><Relationship Id="rId3" Type="http://schemas.openxmlformats.org/officeDocument/2006/relationships/diagramLayout" Target="../diagrams/layout1.xml"/><Relationship Id="rId7" Type="http://schemas.openxmlformats.org/officeDocument/2006/relationships/image" Target="../media/image1.jpeg"/><Relationship Id="rId12" Type="http://schemas.openxmlformats.org/officeDocument/2006/relationships/image" Target="../media/image6.png"/><Relationship Id="rId17" Type="http://schemas.openxmlformats.org/officeDocument/2006/relationships/image" Target="../media/image12.png"/><Relationship Id="rId2" Type="http://schemas.openxmlformats.org/officeDocument/2006/relationships/diagramData" Target="../diagrams/data1.xml"/><Relationship Id="rId16" Type="http://schemas.openxmlformats.org/officeDocument/2006/relationships/image" Target="../media/image11.png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11" Type="http://schemas.openxmlformats.org/officeDocument/2006/relationships/image" Target="../media/image5.png"/><Relationship Id="rId5" Type="http://schemas.openxmlformats.org/officeDocument/2006/relationships/diagramColors" Target="../diagrams/colors1.xml"/><Relationship Id="rId15" Type="http://schemas.openxmlformats.org/officeDocument/2006/relationships/image" Target="../media/image10.png"/><Relationship Id="rId10" Type="http://schemas.openxmlformats.org/officeDocument/2006/relationships/image" Target="../media/image4.png"/><Relationship Id="rId4" Type="http://schemas.openxmlformats.org/officeDocument/2006/relationships/diagramQuickStyle" Target="../diagrams/quickStyle1.xml"/><Relationship Id="rId9" Type="http://schemas.openxmlformats.org/officeDocument/2006/relationships/image" Target="../media/image3.png"/><Relationship Id="rId1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06269" y="32661"/>
            <a:ext cx="1685730" cy="606526"/>
          </a:xfrm>
          <a:prstGeom prst="rect">
            <a:avLst/>
          </a:prstGeom>
        </p:spPr>
      </p:pic>
      <p:pic>
        <p:nvPicPr>
          <p:cNvPr id="6" name="Obrázek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2631233" cy="540183"/>
          </a:xfrm>
          <a:prstGeom prst="rect">
            <a:avLst/>
          </a:prstGeom>
        </p:spPr>
      </p:pic>
      <p:pic>
        <p:nvPicPr>
          <p:cNvPr id="1026" name="Obrázek 5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1571" y="6334609"/>
            <a:ext cx="2328857" cy="292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Obrázek 9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33985" y="6353269"/>
            <a:ext cx="1933780" cy="350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" name="Obrázek 1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2181" y="6245952"/>
            <a:ext cx="1733930" cy="4819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9" name="Obrázek 7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41322" y="6281427"/>
            <a:ext cx="747319" cy="3984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0" name="Picture 6" descr="HUDDERSFIELD LOGO correct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9668" y="6329457"/>
            <a:ext cx="1168346" cy="3984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Obrázek 3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151292" y="1557338"/>
            <a:ext cx="9603556" cy="4531436"/>
          </a:xfrm>
          <a:prstGeom prst="rect">
            <a:avLst/>
          </a:prstGeom>
        </p:spPr>
      </p:pic>
      <p:sp>
        <p:nvSpPr>
          <p:cNvPr id="7" name="TextovéPole 6"/>
          <p:cNvSpPr txBox="1"/>
          <p:nvPr/>
        </p:nvSpPr>
        <p:spPr>
          <a:xfrm>
            <a:off x="2766951" y="540183"/>
            <a:ext cx="699456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4000" b="1" dirty="0" err="1" smtClean="0">
                <a:solidFill>
                  <a:srgbClr val="002060"/>
                </a:solidFill>
              </a:rPr>
              <a:t>Kajaani</a:t>
            </a:r>
            <a:r>
              <a:rPr lang="cs-CZ" sz="4000" b="1" dirty="0" smtClean="0">
                <a:solidFill>
                  <a:srgbClr val="002060"/>
                </a:solidFill>
              </a:rPr>
              <a:t> </a:t>
            </a:r>
            <a:r>
              <a:rPr lang="cs-CZ" sz="4000" b="1" dirty="0" err="1" smtClean="0">
                <a:solidFill>
                  <a:srgbClr val="002060"/>
                </a:solidFill>
              </a:rPr>
              <a:t>Company</a:t>
            </a:r>
            <a:r>
              <a:rPr lang="cs-CZ" sz="4000" b="1" dirty="0" smtClean="0">
                <a:solidFill>
                  <a:srgbClr val="002060"/>
                </a:solidFill>
              </a:rPr>
              <a:t> </a:t>
            </a:r>
            <a:r>
              <a:rPr lang="cs-CZ" sz="4000" b="1" dirty="0" err="1" smtClean="0">
                <a:solidFill>
                  <a:srgbClr val="002060"/>
                </a:solidFill>
              </a:rPr>
              <a:t>discussion</a:t>
            </a:r>
            <a:endParaRPr lang="cs-CZ" sz="40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66433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Diagram 7"/>
          <p:cNvGraphicFramePr/>
          <p:nvPr>
            <p:extLst>
              <p:ext uri="{D42A27DB-BD31-4B8C-83A1-F6EECF244321}">
                <p14:modId xmlns:p14="http://schemas.microsoft.com/office/powerpoint/2010/main" val="132600916"/>
              </p:ext>
            </p:extLst>
          </p:nvPr>
        </p:nvGraphicFramePr>
        <p:xfrm>
          <a:off x="704600" y="860351"/>
          <a:ext cx="11087597" cy="50654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5" name="Obrázek 4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06269" y="32661"/>
            <a:ext cx="1685730" cy="606526"/>
          </a:xfrm>
          <a:prstGeom prst="rect">
            <a:avLst/>
          </a:prstGeom>
        </p:spPr>
      </p:pic>
      <p:pic>
        <p:nvPicPr>
          <p:cNvPr id="6" name="Obrázek 5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2631233" cy="540183"/>
          </a:xfrm>
          <a:prstGeom prst="rect">
            <a:avLst/>
          </a:prstGeom>
        </p:spPr>
      </p:pic>
      <p:pic>
        <p:nvPicPr>
          <p:cNvPr id="1026" name="Obrázek 5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1571" y="6334609"/>
            <a:ext cx="2328857" cy="292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Obrázek 9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33985" y="6353269"/>
            <a:ext cx="1933780" cy="350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" name="Obrázek 12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2181" y="6245952"/>
            <a:ext cx="1733930" cy="4819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9" name="Obrázek 7"/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41322" y="6281427"/>
            <a:ext cx="747319" cy="3984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0" name="Picture 6" descr="HUDDERSFIELD LOGO correct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9668" y="6329457"/>
            <a:ext cx="1168346" cy="3984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extovéPole 8"/>
          <p:cNvSpPr txBox="1"/>
          <p:nvPr/>
        </p:nvSpPr>
        <p:spPr>
          <a:xfrm>
            <a:off x="1891881" y="3130611"/>
            <a:ext cx="3452794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5000" dirty="0" smtClean="0"/>
              <a:t>POST VISIT</a:t>
            </a:r>
            <a:endParaRPr lang="cs-CZ" sz="5000" dirty="0"/>
          </a:p>
        </p:txBody>
      </p:sp>
      <p:pic>
        <p:nvPicPr>
          <p:cNvPr id="10" name="Obrázek 9"/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31233" y="4053004"/>
            <a:ext cx="3182296" cy="519098"/>
          </a:xfrm>
          <a:prstGeom prst="rect">
            <a:avLst/>
          </a:prstGeom>
        </p:spPr>
      </p:pic>
      <p:pic>
        <p:nvPicPr>
          <p:cNvPr id="11" name="Obrázek 10"/>
          <p:cNvPicPr>
            <a:picLocks noChangeAspect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2181" y="5116160"/>
            <a:ext cx="2819400" cy="809625"/>
          </a:xfrm>
          <a:prstGeom prst="rect">
            <a:avLst/>
          </a:prstGeom>
        </p:spPr>
      </p:pic>
      <p:pic>
        <p:nvPicPr>
          <p:cNvPr id="12" name="Obrázek 11"/>
          <p:cNvPicPr>
            <a:picLocks noChangeAspect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0507" y="1780509"/>
            <a:ext cx="2638425" cy="971550"/>
          </a:xfrm>
          <a:prstGeom prst="rect">
            <a:avLst/>
          </a:prstGeom>
        </p:spPr>
      </p:pic>
      <p:pic>
        <p:nvPicPr>
          <p:cNvPr id="15" name="Obrázek 14"/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3573841" y="1566073"/>
            <a:ext cx="1788700" cy="11859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207666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emplate KA2 SHARPEN Powerpoint" id="{A149E3AB-727D-4B39-A716-CF96AB296A49}" vid="{476B0934-BDB1-40E4-BD34-321811383E2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 KA2 SHARPEN Powerpoint</Template>
  <TotalTime>18</TotalTime>
  <Words>5</Words>
  <Application>Microsoft Office PowerPoint</Application>
  <PresentationFormat>Širokoúhlá obrazovka</PresentationFormat>
  <Paragraphs>3</Paragraphs>
  <Slides>2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Motiv Office</vt:lpstr>
      <vt:lpstr>Prezentace aplikace PowerPoint</vt:lpstr>
      <vt:lpstr>Prezentace aplikace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User</dc:creator>
  <cp:lastModifiedBy>User</cp:lastModifiedBy>
  <cp:revision>3</cp:revision>
  <dcterms:created xsi:type="dcterms:W3CDTF">2018-04-26T13:31:30Z</dcterms:created>
  <dcterms:modified xsi:type="dcterms:W3CDTF">2018-04-26T13:49:31Z</dcterms:modified>
</cp:coreProperties>
</file>