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2" r:id="rId1"/>
  </p:sldMasterIdLst>
  <p:sldIdLst>
    <p:sldId id="278" r:id="rId2"/>
    <p:sldId id="279" r:id="rId3"/>
    <p:sldId id="280" r:id="rId4"/>
    <p:sldId id="281" r:id="rId5"/>
    <p:sldId id="282" r:id="rId6"/>
    <p:sldId id="283" r:id="rId7"/>
    <p:sldId id="284" r:id="rId8"/>
    <p:sldId id="285" r:id="rId9"/>
    <p:sldId id="286" r:id="rId10"/>
    <p:sldId id="287" r:id="rId11"/>
    <p:sldId id="288" r:id="rId12"/>
    <p:sldId id="289" r:id="rId13"/>
    <p:sldId id="290" r:id="rId14"/>
    <p:sldId id="291" r:id="rId15"/>
    <p:sldId id="292" r:id="rId16"/>
    <p:sldId id="293" r:id="rId17"/>
    <p:sldId id="294" r:id="rId18"/>
    <p:sldId id="295" r:id="rId19"/>
    <p:sldId id="296" r:id="rId20"/>
    <p:sldId id="297" r:id="rId21"/>
    <p:sldId id="298" r:id="rId22"/>
    <p:sldId id="299" r:id="rId23"/>
    <p:sldId id="300" r:id="rId24"/>
    <p:sldId id="301" r:id="rId25"/>
    <p:sldId id="302" r:id="rId26"/>
    <p:sldId id="303" r:id="rId2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81" autoAdjust="0"/>
    <p:restoredTop sz="94660"/>
  </p:normalViewPr>
  <p:slideViewPr>
    <p:cSldViewPr snapToGrid="0">
      <p:cViewPr varScale="1">
        <p:scale>
          <a:sx n="71" d="100"/>
          <a:sy n="71" d="100"/>
        </p:scale>
        <p:origin x="492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DA9A865-0B10-421B-8EB4-433A8B579223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de-DE"/>
        </a:p>
      </dgm:t>
    </dgm:pt>
    <dgm:pt modelId="{AE4E1AF7-0A06-4AF8-8CCC-4F245663CC39}">
      <dgm:prSet phldrT="[Text]"/>
      <dgm:spPr>
        <a:gradFill rotWithShape="0">
          <a:gsLst>
            <a:gs pos="0">
              <a:schemeClr val="lt1">
                <a:lumMod val="100000"/>
                <a:lumOff val="0"/>
              </a:schemeClr>
            </a:gs>
            <a:gs pos="100000">
              <a:schemeClr val="dk1">
                <a:lumMod val="40000"/>
                <a:lumOff val="60000"/>
              </a:schemeClr>
            </a:gs>
          </a:gsLst>
          <a:lin ang="5400000" scaled="1"/>
        </a:gradFill>
        <a:ln>
          <a:solidFill>
            <a:schemeClr val="bg2">
              <a:lumMod val="50000"/>
            </a:schemeClr>
          </a:solidFill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de-DE" dirty="0">
              <a:solidFill>
                <a:schemeClr val="tx1"/>
              </a:solidFill>
            </a:rPr>
            <a:t>social </a:t>
          </a:r>
          <a:r>
            <a:rPr lang="de-DE" dirty="0" err="1">
              <a:solidFill>
                <a:schemeClr val="tx1"/>
              </a:solidFill>
            </a:rPr>
            <a:t>turmoil</a:t>
          </a:r>
          <a:endParaRPr lang="de-DE" dirty="0">
            <a:solidFill>
              <a:schemeClr val="tx1"/>
            </a:solidFill>
          </a:endParaRPr>
        </a:p>
      </dgm:t>
    </dgm:pt>
    <dgm:pt modelId="{45FE92B5-9E1D-42C8-AD66-0AB2587B96AB}" type="parTrans" cxnId="{EF3A1A51-36A7-49FC-8F14-F279404497EF}">
      <dgm:prSet/>
      <dgm:spPr>
        <a:ln>
          <a:solidFill>
            <a:schemeClr val="bg2">
              <a:lumMod val="50000"/>
            </a:schemeClr>
          </a:solidFill>
        </a:ln>
      </dgm:spPr>
      <dgm:t>
        <a:bodyPr/>
        <a:lstStyle/>
        <a:p>
          <a:endParaRPr lang="de-DE"/>
        </a:p>
      </dgm:t>
    </dgm:pt>
    <dgm:pt modelId="{41728C80-9BCE-4697-8708-D3C05870A64F}" type="sibTrans" cxnId="{EF3A1A51-36A7-49FC-8F14-F279404497EF}">
      <dgm:prSet/>
      <dgm:spPr/>
      <dgm:t>
        <a:bodyPr/>
        <a:lstStyle/>
        <a:p>
          <a:endParaRPr lang="de-DE"/>
        </a:p>
      </dgm:t>
    </dgm:pt>
    <dgm:pt modelId="{0F033AD7-FED7-4C58-918F-AF588F0114B9}">
      <dgm:prSet phldrT="[Text]"/>
      <dgm:spPr>
        <a:gradFill rotWithShape="0">
          <a:gsLst>
            <a:gs pos="0">
              <a:schemeClr val="lt1">
                <a:lumMod val="100000"/>
                <a:lumOff val="0"/>
              </a:schemeClr>
            </a:gs>
            <a:gs pos="100000">
              <a:schemeClr val="dk1">
                <a:lumMod val="40000"/>
                <a:lumOff val="60000"/>
              </a:schemeClr>
            </a:gs>
          </a:gsLst>
          <a:lin ang="5400000" scaled="1"/>
        </a:gradFill>
        <a:ln>
          <a:solidFill>
            <a:schemeClr val="bg2">
              <a:lumMod val="50000"/>
            </a:schemeClr>
          </a:solidFill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de-DE" dirty="0" err="1">
              <a:solidFill>
                <a:schemeClr val="tx1"/>
              </a:solidFill>
            </a:rPr>
            <a:t>Curtailed</a:t>
          </a:r>
          <a:r>
            <a:rPr lang="de-DE" dirty="0">
              <a:solidFill>
                <a:schemeClr val="tx1"/>
              </a:solidFill>
            </a:rPr>
            <a:t> </a:t>
          </a:r>
          <a:r>
            <a:rPr lang="de-DE" dirty="0" err="1">
              <a:solidFill>
                <a:schemeClr val="tx1"/>
              </a:solidFill>
            </a:rPr>
            <a:t>personal,political</a:t>
          </a:r>
          <a:r>
            <a:rPr lang="de-DE" dirty="0">
              <a:solidFill>
                <a:schemeClr val="tx1"/>
              </a:solidFill>
            </a:rPr>
            <a:t> and </a:t>
          </a:r>
          <a:r>
            <a:rPr lang="de-DE" dirty="0" err="1">
              <a:solidFill>
                <a:schemeClr val="tx1"/>
              </a:solidFill>
            </a:rPr>
            <a:t>economical</a:t>
          </a:r>
          <a:r>
            <a:rPr lang="de-DE" dirty="0">
              <a:solidFill>
                <a:schemeClr val="tx1"/>
              </a:solidFill>
            </a:rPr>
            <a:t> </a:t>
          </a:r>
          <a:r>
            <a:rPr lang="de-DE" dirty="0" err="1">
              <a:solidFill>
                <a:schemeClr val="tx1"/>
              </a:solidFill>
            </a:rPr>
            <a:t>freedom</a:t>
          </a:r>
          <a:r>
            <a:rPr lang="de-DE" dirty="0">
              <a:solidFill>
                <a:schemeClr val="tx1"/>
              </a:solidFill>
            </a:rPr>
            <a:t> </a:t>
          </a:r>
          <a:r>
            <a:rPr lang="de-DE" dirty="0" err="1">
              <a:solidFill>
                <a:schemeClr val="tx1"/>
              </a:solidFill>
            </a:rPr>
            <a:t>rights</a:t>
          </a:r>
          <a:r>
            <a:rPr lang="de-DE" dirty="0">
              <a:solidFill>
                <a:schemeClr val="tx1"/>
              </a:solidFill>
            </a:rPr>
            <a:t> </a:t>
          </a:r>
        </a:p>
      </dgm:t>
    </dgm:pt>
    <dgm:pt modelId="{BF915322-FE48-4C42-851C-809427AD416B}" type="parTrans" cxnId="{D5EB6AAF-9028-40B2-92C9-ED688DB96E96}">
      <dgm:prSet/>
      <dgm:spPr>
        <a:ln>
          <a:solidFill>
            <a:schemeClr val="bg2">
              <a:lumMod val="50000"/>
            </a:schemeClr>
          </a:solidFill>
        </a:ln>
      </dgm:spPr>
      <dgm:t>
        <a:bodyPr/>
        <a:lstStyle/>
        <a:p>
          <a:endParaRPr lang="de-DE"/>
        </a:p>
      </dgm:t>
    </dgm:pt>
    <dgm:pt modelId="{9255D970-88F7-42FE-A918-78EAF74C20F2}" type="sibTrans" cxnId="{D5EB6AAF-9028-40B2-92C9-ED688DB96E96}">
      <dgm:prSet/>
      <dgm:spPr/>
      <dgm:t>
        <a:bodyPr/>
        <a:lstStyle/>
        <a:p>
          <a:endParaRPr lang="de-DE"/>
        </a:p>
      </dgm:t>
    </dgm:pt>
    <dgm:pt modelId="{08D3F1F5-CC51-408A-B61A-F133F9125875}">
      <dgm:prSet phldrT="[Text]"/>
      <dgm:spPr>
        <a:gradFill rotWithShape="0">
          <a:gsLst>
            <a:gs pos="0">
              <a:schemeClr val="lt1">
                <a:lumMod val="100000"/>
                <a:lumOff val="0"/>
              </a:schemeClr>
            </a:gs>
            <a:gs pos="100000">
              <a:schemeClr val="dk1">
                <a:lumMod val="40000"/>
                <a:lumOff val="60000"/>
              </a:schemeClr>
            </a:gs>
          </a:gsLst>
          <a:lin ang="5400000" scaled="1"/>
        </a:gradFill>
        <a:ln>
          <a:solidFill>
            <a:schemeClr val="bg2">
              <a:lumMod val="50000"/>
            </a:schemeClr>
          </a:solidFill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de-DE" dirty="0">
              <a:solidFill>
                <a:schemeClr val="tx1"/>
              </a:solidFill>
            </a:rPr>
            <a:t>social </a:t>
          </a:r>
          <a:r>
            <a:rPr lang="de-DE" dirty="0" err="1">
              <a:solidFill>
                <a:schemeClr val="tx1"/>
              </a:solidFill>
            </a:rPr>
            <a:t>injustice</a:t>
          </a:r>
          <a:endParaRPr lang="de-DE" dirty="0">
            <a:solidFill>
              <a:schemeClr val="tx1"/>
            </a:solidFill>
          </a:endParaRPr>
        </a:p>
      </dgm:t>
    </dgm:pt>
    <dgm:pt modelId="{B14C6EA7-000D-4398-A02A-E7BBC6EF6B19}" type="parTrans" cxnId="{6BEBC201-C377-4A1D-B1E5-DFC0530CE501}">
      <dgm:prSet/>
      <dgm:spPr>
        <a:ln>
          <a:solidFill>
            <a:schemeClr val="bg2">
              <a:lumMod val="50000"/>
            </a:schemeClr>
          </a:solidFill>
        </a:ln>
      </dgm:spPr>
      <dgm:t>
        <a:bodyPr/>
        <a:lstStyle/>
        <a:p>
          <a:endParaRPr lang="de-DE"/>
        </a:p>
      </dgm:t>
    </dgm:pt>
    <dgm:pt modelId="{75573DA2-534A-498A-991D-5227EB3CA77E}" type="sibTrans" cxnId="{6BEBC201-C377-4A1D-B1E5-DFC0530CE501}">
      <dgm:prSet/>
      <dgm:spPr/>
      <dgm:t>
        <a:bodyPr/>
        <a:lstStyle/>
        <a:p>
          <a:endParaRPr lang="de-DE"/>
        </a:p>
      </dgm:t>
    </dgm:pt>
    <dgm:pt modelId="{9E31E21A-376E-4368-8B00-B853D1BA6878}">
      <dgm:prSet phldrT="[Text]" custT="1"/>
      <dgm:spPr>
        <a:solidFill>
          <a:schemeClr val="bg1"/>
        </a:solidFill>
        <a:ln w="19050">
          <a:solidFill>
            <a:schemeClr val="bg2">
              <a:lumMod val="50000"/>
            </a:schemeClr>
          </a:solidFill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de-DE" sz="2400" b="1" dirty="0">
              <a:solidFill>
                <a:schemeClr val="tx1"/>
              </a:solidFill>
            </a:rPr>
            <a:t>Corporate </a:t>
          </a:r>
          <a:r>
            <a:rPr lang="de-DE" sz="2400" b="1" dirty="0" err="1">
              <a:solidFill>
                <a:schemeClr val="tx1"/>
              </a:solidFill>
            </a:rPr>
            <a:t>structures</a:t>
          </a:r>
          <a:r>
            <a:rPr lang="de-DE" sz="2400" b="1" dirty="0">
              <a:solidFill>
                <a:schemeClr val="tx1"/>
              </a:solidFill>
            </a:rPr>
            <a:t> </a:t>
          </a:r>
          <a:r>
            <a:rPr lang="de-DE" sz="2400" b="1" dirty="0" err="1">
              <a:solidFill>
                <a:schemeClr val="tx1"/>
              </a:solidFill>
            </a:rPr>
            <a:t>based</a:t>
          </a:r>
          <a:r>
            <a:rPr lang="de-DE" sz="2400" b="1" dirty="0">
              <a:solidFill>
                <a:schemeClr val="tx1"/>
              </a:solidFill>
            </a:rPr>
            <a:t> on </a:t>
          </a:r>
          <a:r>
            <a:rPr lang="de-DE" sz="2400" b="1" dirty="0" err="1">
              <a:solidFill>
                <a:schemeClr val="tx1"/>
              </a:solidFill>
            </a:rPr>
            <a:t>partnership</a:t>
          </a:r>
          <a:endParaRPr lang="de-DE" sz="2400" b="1" dirty="0">
            <a:solidFill>
              <a:schemeClr val="tx1"/>
            </a:solidFill>
          </a:endParaRPr>
        </a:p>
        <a:p>
          <a:r>
            <a:rPr lang="de-DE" sz="2400" b="0" dirty="0" err="1">
              <a:solidFill>
                <a:schemeClr val="tx1"/>
              </a:solidFill>
            </a:rPr>
            <a:t>are</a:t>
          </a:r>
          <a:r>
            <a:rPr lang="de-DE" sz="2400" b="0" dirty="0">
              <a:solidFill>
                <a:schemeClr val="tx1"/>
              </a:solidFill>
            </a:rPr>
            <a:t> </a:t>
          </a:r>
          <a:r>
            <a:rPr lang="de-DE" sz="2400" b="0" dirty="0" err="1">
              <a:solidFill>
                <a:schemeClr val="tx1"/>
              </a:solidFill>
            </a:rPr>
            <a:t>significant</a:t>
          </a:r>
          <a:r>
            <a:rPr lang="de-DE" sz="2400" b="0" dirty="0">
              <a:solidFill>
                <a:schemeClr val="tx1"/>
              </a:solidFill>
            </a:rPr>
            <a:t>, </a:t>
          </a:r>
          <a:r>
            <a:rPr lang="de-DE" sz="2400" b="0" dirty="0" err="1">
              <a:solidFill>
                <a:schemeClr val="tx1"/>
              </a:solidFill>
            </a:rPr>
            <a:t>because</a:t>
          </a:r>
          <a:r>
            <a:rPr lang="de-DE" sz="2400" b="0" dirty="0">
              <a:solidFill>
                <a:schemeClr val="tx1"/>
              </a:solidFill>
            </a:rPr>
            <a:t> </a:t>
          </a:r>
          <a:r>
            <a:rPr lang="de-DE" sz="2400" b="0" dirty="0" err="1">
              <a:solidFill>
                <a:schemeClr val="tx1"/>
              </a:solidFill>
            </a:rPr>
            <a:t>eras</a:t>
          </a:r>
          <a:r>
            <a:rPr lang="de-DE" sz="2400" b="0" dirty="0">
              <a:solidFill>
                <a:schemeClr val="tx1"/>
              </a:solidFill>
            </a:rPr>
            <a:t> </a:t>
          </a:r>
          <a:r>
            <a:rPr lang="de-DE" sz="2400" b="0" dirty="0" err="1">
              <a:solidFill>
                <a:schemeClr val="tx1"/>
              </a:solidFill>
            </a:rPr>
            <a:t>of</a:t>
          </a:r>
          <a:endParaRPr lang="de-DE" sz="2400" b="0" dirty="0">
            <a:solidFill>
              <a:schemeClr val="tx1"/>
            </a:solidFill>
          </a:endParaRPr>
        </a:p>
        <a:p>
          <a:r>
            <a:rPr lang="de-DE" sz="2400" b="1" dirty="0">
              <a:solidFill>
                <a:schemeClr val="tx1"/>
              </a:solidFill>
            </a:rPr>
            <a:t>unfair </a:t>
          </a:r>
          <a:r>
            <a:rPr lang="de-DE" sz="2400" b="1" dirty="0" err="1">
              <a:solidFill>
                <a:schemeClr val="tx1"/>
              </a:solidFill>
            </a:rPr>
            <a:t>property</a:t>
          </a:r>
          <a:r>
            <a:rPr lang="de-DE" sz="2400" b="1" dirty="0">
              <a:solidFill>
                <a:schemeClr val="tx1"/>
              </a:solidFill>
            </a:rPr>
            <a:t> and </a:t>
          </a:r>
          <a:r>
            <a:rPr lang="de-DE" sz="2400" b="1" dirty="0" err="1">
              <a:solidFill>
                <a:schemeClr val="tx1"/>
              </a:solidFill>
            </a:rPr>
            <a:t>wealth</a:t>
          </a:r>
          <a:r>
            <a:rPr lang="de-DE" sz="2400" b="1" dirty="0">
              <a:solidFill>
                <a:schemeClr val="tx1"/>
              </a:solidFill>
            </a:rPr>
            <a:t> </a:t>
          </a:r>
          <a:r>
            <a:rPr lang="de-DE" sz="2400" b="1" dirty="0" err="1">
              <a:solidFill>
                <a:schemeClr val="tx1"/>
              </a:solidFill>
            </a:rPr>
            <a:t>conditions</a:t>
          </a:r>
          <a:r>
            <a:rPr lang="de-DE" sz="2400" b="1" dirty="0">
              <a:solidFill>
                <a:schemeClr val="tx1"/>
              </a:solidFill>
            </a:rPr>
            <a:t>,</a:t>
          </a:r>
        </a:p>
        <a:p>
          <a:r>
            <a:rPr lang="de-DE" sz="2400" b="0" dirty="0" err="1">
              <a:solidFill>
                <a:schemeClr val="tx1"/>
              </a:solidFill>
            </a:rPr>
            <a:t>were</a:t>
          </a:r>
          <a:r>
            <a:rPr lang="de-DE" sz="2400" b="0" dirty="0">
              <a:solidFill>
                <a:schemeClr val="tx1"/>
              </a:solidFill>
            </a:rPr>
            <a:t> </a:t>
          </a:r>
          <a:r>
            <a:rPr lang="de-DE" sz="2400" b="0" dirty="0" err="1">
              <a:solidFill>
                <a:schemeClr val="tx1"/>
              </a:solidFill>
            </a:rPr>
            <a:t>proved</a:t>
          </a:r>
          <a:r>
            <a:rPr lang="de-DE" sz="2400" b="0" dirty="0">
              <a:solidFill>
                <a:schemeClr val="tx1"/>
              </a:solidFill>
            </a:rPr>
            <a:t> </a:t>
          </a:r>
          <a:r>
            <a:rPr lang="de-DE" sz="2400" b="0" dirty="0" err="1">
              <a:solidFill>
                <a:schemeClr val="tx1"/>
              </a:solidFill>
            </a:rPr>
            <a:t>to</a:t>
          </a:r>
          <a:r>
            <a:rPr lang="de-DE" sz="2400" b="0" dirty="0">
              <a:solidFill>
                <a:schemeClr val="tx1"/>
              </a:solidFill>
            </a:rPr>
            <a:t> </a:t>
          </a:r>
          <a:r>
            <a:rPr lang="de-DE" sz="2400" b="0" dirty="0" err="1">
              <a:solidFill>
                <a:schemeClr val="tx1"/>
              </a:solidFill>
            </a:rPr>
            <a:t>be</a:t>
          </a:r>
          <a:r>
            <a:rPr lang="de-DE" sz="2400" b="0" dirty="0">
              <a:solidFill>
                <a:schemeClr val="tx1"/>
              </a:solidFill>
            </a:rPr>
            <a:t> </a:t>
          </a:r>
          <a:r>
            <a:rPr lang="de-DE" sz="2400" b="0" dirty="0" err="1">
              <a:solidFill>
                <a:schemeClr val="tx1"/>
              </a:solidFill>
            </a:rPr>
            <a:t>situations</a:t>
          </a:r>
          <a:r>
            <a:rPr lang="de-DE" sz="2400" b="0" dirty="0">
              <a:solidFill>
                <a:schemeClr val="tx1"/>
              </a:solidFill>
            </a:rPr>
            <a:t> </a:t>
          </a:r>
          <a:r>
            <a:rPr lang="de-DE" sz="2400" b="0" dirty="0" err="1">
              <a:solidFill>
                <a:schemeClr val="tx1"/>
              </a:solidFill>
            </a:rPr>
            <a:t>of</a:t>
          </a:r>
          <a:r>
            <a:rPr lang="de-DE" sz="2400" b="0" dirty="0">
              <a:solidFill>
                <a:schemeClr val="tx1"/>
              </a:solidFill>
            </a:rPr>
            <a:t>:</a:t>
          </a:r>
        </a:p>
      </dgm:t>
    </dgm:pt>
    <dgm:pt modelId="{4044BDF2-8E70-4454-AC43-0CF8BB32F405}" type="sibTrans" cxnId="{0509A69E-412E-471E-9BA0-73950DAFC962}">
      <dgm:prSet/>
      <dgm:spPr/>
      <dgm:t>
        <a:bodyPr/>
        <a:lstStyle/>
        <a:p>
          <a:endParaRPr lang="de-DE"/>
        </a:p>
      </dgm:t>
    </dgm:pt>
    <dgm:pt modelId="{594B3670-1586-4CB3-B0CA-6ED37632A6A8}" type="parTrans" cxnId="{0509A69E-412E-471E-9BA0-73950DAFC962}">
      <dgm:prSet/>
      <dgm:spPr/>
      <dgm:t>
        <a:bodyPr/>
        <a:lstStyle/>
        <a:p>
          <a:endParaRPr lang="de-DE"/>
        </a:p>
      </dgm:t>
    </dgm:pt>
    <dgm:pt modelId="{BD1ECFD0-9DB6-4FCA-B131-20538DF1FC1C}" type="pres">
      <dgm:prSet presAssocID="{2DA9A865-0B10-421B-8EB4-433A8B579223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de-DE"/>
        </a:p>
      </dgm:t>
    </dgm:pt>
    <dgm:pt modelId="{C5DE5E83-5D98-450F-8728-05D48D5EC4F6}" type="pres">
      <dgm:prSet presAssocID="{9E31E21A-376E-4368-8B00-B853D1BA6878}" presName="hierRoot1" presStyleCnt="0">
        <dgm:presLayoutVars>
          <dgm:hierBranch val="init"/>
        </dgm:presLayoutVars>
      </dgm:prSet>
      <dgm:spPr/>
    </dgm:pt>
    <dgm:pt modelId="{3867A2F2-68C7-44C1-9233-6B5F8E59DA9A}" type="pres">
      <dgm:prSet presAssocID="{9E31E21A-376E-4368-8B00-B853D1BA6878}" presName="rootComposite1" presStyleCnt="0"/>
      <dgm:spPr/>
    </dgm:pt>
    <dgm:pt modelId="{3AB55EEE-9C5C-42AA-A5EC-3477F2D04B78}" type="pres">
      <dgm:prSet presAssocID="{9E31E21A-376E-4368-8B00-B853D1BA6878}" presName="rootText1" presStyleLbl="node0" presStyleIdx="0" presStyleCnt="1" custScaleX="231303" custScaleY="165434" custLinFactNeighborX="2456" custLinFactNeighborY="-1287">
        <dgm:presLayoutVars>
          <dgm:chPref val="3"/>
        </dgm:presLayoutVars>
      </dgm:prSet>
      <dgm:spPr>
        <a:prstGeom prst="roundRect">
          <a:avLst/>
        </a:prstGeom>
      </dgm:spPr>
      <dgm:t>
        <a:bodyPr/>
        <a:lstStyle/>
        <a:p>
          <a:endParaRPr lang="de-DE"/>
        </a:p>
      </dgm:t>
    </dgm:pt>
    <dgm:pt modelId="{1D0B54DD-119B-495C-BD3E-C16F921C56B8}" type="pres">
      <dgm:prSet presAssocID="{9E31E21A-376E-4368-8B00-B853D1BA6878}" presName="rootConnector1" presStyleLbl="node1" presStyleIdx="0" presStyleCnt="0"/>
      <dgm:spPr/>
      <dgm:t>
        <a:bodyPr/>
        <a:lstStyle/>
        <a:p>
          <a:endParaRPr lang="de-DE"/>
        </a:p>
      </dgm:t>
    </dgm:pt>
    <dgm:pt modelId="{CA8B0AC5-365A-462B-B177-824420E405D4}" type="pres">
      <dgm:prSet presAssocID="{9E31E21A-376E-4368-8B00-B853D1BA6878}" presName="hierChild2" presStyleCnt="0"/>
      <dgm:spPr/>
    </dgm:pt>
    <dgm:pt modelId="{44735504-6AFE-46D4-8732-5AA25A832EAF}" type="pres">
      <dgm:prSet presAssocID="{45FE92B5-9E1D-42C8-AD66-0AB2587B96AB}" presName="Name37" presStyleLbl="parChTrans1D2" presStyleIdx="0" presStyleCnt="3"/>
      <dgm:spPr/>
      <dgm:t>
        <a:bodyPr/>
        <a:lstStyle/>
        <a:p>
          <a:endParaRPr lang="de-DE"/>
        </a:p>
      </dgm:t>
    </dgm:pt>
    <dgm:pt modelId="{1EF25C86-78A3-47E6-A6CA-C5A191CE7BE1}" type="pres">
      <dgm:prSet presAssocID="{AE4E1AF7-0A06-4AF8-8CCC-4F245663CC39}" presName="hierRoot2" presStyleCnt="0">
        <dgm:presLayoutVars>
          <dgm:hierBranch val="init"/>
        </dgm:presLayoutVars>
      </dgm:prSet>
      <dgm:spPr/>
    </dgm:pt>
    <dgm:pt modelId="{AAD76038-426E-453C-BE3C-75B6905FF764}" type="pres">
      <dgm:prSet presAssocID="{AE4E1AF7-0A06-4AF8-8CCC-4F245663CC39}" presName="rootComposite" presStyleCnt="0"/>
      <dgm:spPr/>
    </dgm:pt>
    <dgm:pt modelId="{EBF366E5-0084-4919-B7CE-E0D313F8BFE4}" type="pres">
      <dgm:prSet presAssocID="{AE4E1AF7-0A06-4AF8-8CCC-4F245663CC39}" presName="rootText" presStyleLbl="node2" presStyleIdx="0" presStyleCnt="3" custLinFactNeighborX="-561" custLinFactNeighborY="-7860">
        <dgm:presLayoutVars>
          <dgm:chPref val="3"/>
        </dgm:presLayoutVars>
      </dgm:prSet>
      <dgm:spPr>
        <a:prstGeom prst="roundRect">
          <a:avLst/>
        </a:prstGeom>
      </dgm:spPr>
      <dgm:t>
        <a:bodyPr/>
        <a:lstStyle/>
        <a:p>
          <a:endParaRPr lang="de-DE"/>
        </a:p>
      </dgm:t>
    </dgm:pt>
    <dgm:pt modelId="{344A650C-732A-475F-ABD8-714B63041429}" type="pres">
      <dgm:prSet presAssocID="{AE4E1AF7-0A06-4AF8-8CCC-4F245663CC39}" presName="rootConnector" presStyleLbl="node2" presStyleIdx="0" presStyleCnt="3"/>
      <dgm:spPr/>
      <dgm:t>
        <a:bodyPr/>
        <a:lstStyle/>
        <a:p>
          <a:endParaRPr lang="de-DE"/>
        </a:p>
      </dgm:t>
    </dgm:pt>
    <dgm:pt modelId="{28BBE450-9D10-4DC3-A882-46594BC868B1}" type="pres">
      <dgm:prSet presAssocID="{AE4E1AF7-0A06-4AF8-8CCC-4F245663CC39}" presName="hierChild4" presStyleCnt="0"/>
      <dgm:spPr/>
    </dgm:pt>
    <dgm:pt modelId="{F0AC51B5-1892-4609-9FC8-045DB3FB2733}" type="pres">
      <dgm:prSet presAssocID="{AE4E1AF7-0A06-4AF8-8CCC-4F245663CC39}" presName="hierChild5" presStyleCnt="0"/>
      <dgm:spPr/>
    </dgm:pt>
    <dgm:pt modelId="{578A6E8E-864D-4E62-AEDF-9BD027ACC642}" type="pres">
      <dgm:prSet presAssocID="{BF915322-FE48-4C42-851C-809427AD416B}" presName="Name37" presStyleLbl="parChTrans1D2" presStyleIdx="1" presStyleCnt="3"/>
      <dgm:spPr/>
      <dgm:t>
        <a:bodyPr/>
        <a:lstStyle/>
        <a:p>
          <a:endParaRPr lang="de-DE"/>
        </a:p>
      </dgm:t>
    </dgm:pt>
    <dgm:pt modelId="{B5D3354E-B0F3-4604-A67C-A2562097AA5F}" type="pres">
      <dgm:prSet presAssocID="{0F033AD7-FED7-4C58-918F-AF588F0114B9}" presName="hierRoot2" presStyleCnt="0">
        <dgm:presLayoutVars>
          <dgm:hierBranch val="init"/>
        </dgm:presLayoutVars>
      </dgm:prSet>
      <dgm:spPr/>
    </dgm:pt>
    <dgm:pt modelId="{A7346AC3-57CA-46F7-942A-98ADD6655DF5}" type="pres">
      <dgm:prSet presAssocID="{0F033AD7-FED7-4C58-918F-AF588F0114B9}" presName="rootComposite" presStyleCnt="0"/>
      <dgm:spPr/>
    </dgm:pt>
    <dgm:pt modelId="{6FD5402F-6730-40F6-9AB3-F632E633D8AF}" type="pres">
      <dgm:prSet presAssocID="{0F033AD7-FED7-4C58-918F-AF588F0114B9}" presName="rootText" presStyleLbl="node2" presStyleIdx="1" presStyleCnt="3" custLinFactNeighborX="2456" custLinFactNeighborY="-7860">
        <dgm:presLayoutVars>
          <dgm:chPref val="3"/>
        </dgm:presLayoutVars>
      </dgm:prSet>
      <dgm:spPr>
        <a:prstGeom prst="roundRect">
          <a:avLst/>
        </a:prstGeom>
      </dgm:spPr>
      <dgm:t>
        <a:bodyPr/>
        <a:lstStyle/>
        <a:p>
          <a:endParaRPr lang="de-DE"/>
        </a:p>
      </dgm:t>
    </dgm:pt>
    <dgm:pt modelId="{1792FD82-A6C3-4F2D-8FCF-75D4BB6BB18C}" type="pres">
      <dgm:prSet presAssocID="{0F033AD7-FED7-4C58-918F-AF588F0114B9}" presName="rootConnector" presStyleLbl="node2" presStyleIdx="1" presStyleCnt="3"/>
      <dgm:spPr/>
      <dgm:t>
        <a:bodyPr/>
        <a:lstStyle/>
        <a:p>
          <a:endParaRPr lang="de-DE"/>
        </a:p>
      </dgm:t>
    </dgm:pt>
    <dgm:pt modelId="{160C8B17-AC3F-40B8-84EE-21D6E6A30E31}" type="pres">
      <dgm:prSet presAssocID="{0F033AD7-FED7-4C58-918F-AF588F0114B9}" presName="hierChild4" presStyleCnt="0"/>
      <dgm:spPr/>
    </dgm:pt>
    <dgm:pt modelId="{CD6B8133-B10E-415E-A240-D5EBE856F705}" type="pres">
      <dgm:prSet presAssocID="{0F033AD7-FED7-4C58-918F-AF588F0114B9}" presName="hierChild5" presStyleCnt="0"/>
      <dgm:spPr/>
    </dgm:pt>
    <dgm:pt modelId="{B59A400C-3D33-4B51-A3D2-963F1DF5919A}" type="pres">
      <dgm:prSet presAssocID="{B14C6EA7-000D-4398-A02A-E7BBC6EF6B19}" presName="Name37" presStyleLbl="parChTrans1D2" presStyleIdx="2" presStyleCnt="3"/>
      <dgm:spPr/>
      <dgm:t>
        <a:bodyPr/>
        <a:lstStyle/>
        <a:p>
          <a:endParaRPr lang="de-DE"/>
        </a:p>
      </dgm:t>
    </dgm:pt>
    <dgm:pt modelId="{68BDEF71-363F-4CFC-AA57-DF6881B2E673}" type="pres">
      <dgm:prSet presAssocID="{08D3F1F5-CC51-408A-B61A-F133F9125875}" presName="hierRoot2" presStyleCnt="0">
        <dgm:presLayoutVars>
          <dgm:hierBranch val="init"/>
        </dgm:presLayoutVars>
      </dgm:prSet>
      <dgm:spPr/>
    </dgm:pt>
    <dgm:pt modelId="{6798A41E-22CB-4241-A55E-77669D2A1CFB}" type="pres">
      <dgm:prSet presAssocID="{08D3F1F5-CC51-408A-B61A-F133F9125875}" presName="rootComposite" presStyleCnt="0"/>
      <dgm:spPr/>
    </dgm:pt>
    <dgm:pt modelId="{FEF190B1-6BFE-4E8F-AB01-6C1384983939}" type="pres">
      <dgm:prSet presAssocID="{08D3F1F5-CC51-408A-B61A-F133F9125875}" presName="rootText" presStyleLbl="node2" presStyleIdx="2" presStyleCnt="3" custLinFactNeighborX="240" custLinFactNeighborY="-8068">
        <dgm:presLayoutVars>
          <dgm:chPref val="3"/>
        </dgm:presLayoutVars>
      </dgm:prSet>
      <dgm:spPr>
        <a:prstGeom prst="roundRect">
          <a:avLst/>
        </a:prstGeom>
      </dgm:spPr>
      <dgm:t>
        <a:bodyPr/>
        <a:lstStyle/>
        <a:p>
          <a:endParaRPr lang="de-DE"/>
        </a:p>
      </dgm:t>
    </dgm:pt>
    <dgm:pt modelId="{90449522-133E-4AA2-BE6F-95DD2E553463}" type="pres">
      <dgm:prSet presAssocID="{08D3F1F5-CC51-408A-B61A-F133F9125875}" presName="rootConnector" presStyleLbl="node2" presStyleIdx="2" presStyleCnt="3"/>
      <dgm:spPr/>
      <dgm:t>
        <a:bodyPr/>
        <a:lstStyle/>
        <a:p>
          <a:endParaRPr lang="de-DE"/>
        </a:p>
      </dgm:t>
    </dgm:pt>
    <dgm:pt modelId="{2A17B77D-1FEE-4611-A720-CFDD147F8218}" type="pres">
      <dgm:prSet presAssocID="{08D3F1F5-CC51-408A-B61A-F133F9125875}" presName="hierChild4" presStyleCnt="0"/>
      <dgm:spPr/>
    </dgm:pt>
    <dgm:pt modelId="{6E32FF07-2D74-483F-856E-8E3E8B803E74}" type="pres">
      <dgm:prSet presAssocID="{08D3F1F5-CC51-408A-B61A-F133F9125875}" presName="hierChild5" presStyleCnt="0"/>
      <dgm:spPr/>
    </dgm:pt>
    <dgm:pt modelId="{C09498F0-969A-486D-927A-4FCC52795F5D}" type="pres">
      <dgm:prSet presAssocID="{9E31E21A-376E-4368-8B00-B853D1BA6878}" presName="hierChild3" presStyleCnt="0"/>
      <dgm:spPr/>
    </dgm:pt>
  </dgm:ptLst>
  <dgm:cxnLst>
    <dgm:cxn modelId="{87896DC0-7E5B-4ED4-B1D6-321D72DA633F}" type="presOf" srcId="{AE4E1AF7-0A06-4AF8-8CCC-4F245663CC39}" destId="{EBF366E5-0084-4919-B7CE-E0D313F8BFE4}" srcOrd="0" destOrd="0" presId="urn:microsoft.com/office/officeart/2005/8/layout/orgChart1"/>
    <dgm:cxn modelId="{CF7F91F2-F802-40F0-9F68-7265097297E1}" type="presOf" srcId="{BF915322-FE48-4C42-851C-809427AD416B}" destId="{578A6E8E-864D-4E62-AEDF-9BD027ACC642}" srcOrd="0" destOrd="0" presId="urn:microsoft.com/office/officeart/2005/8/layout/orgChart1"/>
    <dgm:cxn modelId="{E490DB68-E477-4776-8CC7-9DBBDB90AFA9}" type="presOf" srcId="{2DA9A865-0B10-421B-8EB4-433A8B579223}" destId="{BD1ECFD0-9DB6-4FCA-B131-20538DF1FC1C}" srcOrd="0" destOrd="0" presId="urn:microsoft.com/office/officeart/2005/8/layout/orgChart1"/>
    <dgm:cxn modelId="{D5EB6AAF-9028-40B2-92C9-ED688DB96E96}" srcId="{9E31E21A-376E-4368-8B00-B853D1BA6878}" destId="{0F033AD7-FED7-4C58-918F-AF588F0114B9}" srcOrd="1" destOrd="0" parTransId="{BF915322-FE48-4C42-851C-809427AD416B}" sibTransId="{9255D970-88F7-42FE-A918-78EAF74C20F2}"/>
    <dgm:cxn modelId="{123EA97C-DBBD-4550-BA89-95A09F2516EC}" type="presOf" srcId="{45FE92B5-9E1D-42C8-AD66-0AB2587B96AB}" destId="{44735504-6AFE-46D4-8732-5AA25A832EAF}" srcOrd="0" destOrd="0" presId="urn:microsoft.com/office/officeart/2005/8/layout/orgChart1"/>
    <dgm:cxn modelId="{7D7ADE1F-3ED4-4843-BA9A-D029B20759A4}" type="presOf" srcId="{AE4E1AF7-0A06-4AF8-8CCC-4F245663CC39}" destId="{344A650C-732A-475F-ABD8-714B63041429}" srcOrd="1" destOrd="0" presId="urn:microsoft.com/office/officeart/2005/8/layout/orgChart1"/>
    <dgm:cxn modelId="{73978D12-BE7F-42D7-851C-0B75E6A99E0C}" type="presOf" srcId="{0F033AD7-FED7-4C58-918F-AF588F0114B9}" destId="{1792FD82-A6C3-4F2D-8FCF-75D4BB6BB18C}" srcOrd="1" destOrd="0" presId="urn:microsoft.com/office/officeart/2005/8/layout/orgChart1"/>
    <dgm:cxn modelId="{A5F30221-3F50-4D0D-B071-4DF26A12D9BA}" type="presOf" srcId="{9E31E21A-376E-4368-8B00-B853D1BA6878}" destId="{3AB55EEE-9C5C-42AA-A5EC-3477F2D04B78}" srcOrd="0" destOrd="0" presId="urn:microsoft.com/office/officeart/2005/8/layout/orgChart1"/>
    <dgm:cxn modelId="{8D43CA55-D830-46FC-8E6B-2F824C83F50F}" type="presOf" srcId="{B14C6EA7-000D-4398-A02A-E7BBC6EF6B19}" destId="{B59A400C-3D33-4B51-A3D2-963F1DF5919A}" srcOrd="0" destOrd="0" presId="urn:microsoft.com/office/officeart/2005/8/layout/orgChart1"/>
    <dgm:cxn modelId="{EF3A1A51-36A7-49FC-8F14-F279404497EF}" srcId="{9E31E21A-376E-4368-8B00-B853D1BA6878}" destId="{AE4E1AF7-0A06-4AF8-8CCC-4F245663CC39}" srcOrd="0" destOrd="0" parTransId="{45FE92B5-9E1D-42C8-AD66-0AB2587B96AB}" sibTransId="{41728C80-9BCE-4697-8708-D3C05870A64F}"/>
    <dgm:cxn modelId="{FBB60E58-19A5-4CD8-9C71-14647B16BE44}" type="presOf" srcId="{9E31E21A-376E-4368-8B00-B853D1BA6878}" destId="{1D0B54DD-119B-495C-BD3E-C16F921C56B8}" srcOrd="1" destOrd="0" presId="urn:microsoft.com/office/officeart/2005/8/layout/orgChart1"/>
    <dgm:cxn modelId="{0D7D1945-3E9C-48F7-8127-682784CB3CA7}" type="presOf" srcId="{08D3F1F5-CC51-408A-B61A-F133F9125875}" destId="{FEF190B1-6BFE-4E8F-AB01-6C1384983939}" srcOrd="0" destOrd="0" presId="urn:microsoft.com/office/officeart/2005/8/layout/orgChart1"/>
    <dgm:cxn modelId="{CBC96BA0-7FF7-49AD-BC81-9EBE85956664}" type="presOf" srcId="{0F033AD7-FED7-4C58-918F-AF588F0114B9}" destId="{6FD5402F-6730-40F6-9AB3-F632E633D8AF}" srcOrd="0" destOrd="0" presId="urn:microsoft.com/office/officeart/2005/8/layout/orgChart1"/>
    <dgm:cxn modelId="{0328683D-F26E-4819-BD84-259DBA31343F}" type="presOf" srcId="{08D3F1F5-CC51-408A-B61A-F133F9125875}" destId="{90449522-133E-4AA2-BE6F-95DD2E553463}" srcOrd="1" destOrd="0" presId="urn:microsoft.com/office/officeart/2005/8/layout/orgChart1"/>
    <dgm:cxn modelId="{0509A69E-412E-471E-9BA0-73950DAFC962}" srcId="{2DA9A865-0B10-421B-8EB4-433A8B579223}" destId="{9E31E21A-376E-4368-8B00-B853D1BA6878}" srcOrd="0" destOrd="0" parTransId="{594B3670-1586-4CB3-B0CA-6ED37632A6A8}" sibTransId="{4044BDF2-8E70-4454-AC43-0CF8BB32F405}"/>
    <dgm:cxn modelId="{6BEBC201-C377-4A1D-B1E5-DFC0530CE501}" srcId="{9E31E21A-376E-4368-8B00-B853D1BA6878}" destId="{08D3F1F5-CC51-408A-B61A-F133F9125875}" srcOrd="2" destOrd="0" parTransId="{B14C6EA7-000D-4398-A02A-E7BBC6EF6B19}" sibTransId="{75573DA2-534A-498A-991D-5227EB3CA77E}"/>
    <dgm:cxn modelId="{A7BDE318-4E44-46CA-9B53-6707B60604AC}" type="presParOf" srcId="{BD1ECFD0-9DB6-4FCA-B131-20538DF1FC1C}" destId="{C5DE5E83-5D98-450F-8728-05D48D5EC4F6}" srcOrd="0" destOrd="0" presId="urn:microsoft.com/office/officeart/2005/8/layout/orgChart1"/>
    <dgm:cxn modelId="{70BAFB8E-53E5-4056-89B0-0FD96E768967}" type="presParOf" srcId="{C5DE5E83-5D98-450F-8728-05D48D5EC4F6}" destId="{3867A2F2-68C7-44C1-9233-6B5F8E59DA9A}" srcOrd="0" destOrd="0" presId="urn:microsoft.com/office/officeart/2005/8/layout/orgChart1"/>
    <dgm:cxn modelId="{5E5A1EA1-BEC5-4ED1-B076-2035537DBB9F}" type="presParOf" srcId="{3867A2F2-68C7-44C1-9233-6B5F8E59DA9A}" destId="{3AB55EEE-9C5C-42AA-A5EC-3477F2D04B78}" srcOrd="0" destOrd="0" presId="urn:microsoft.com/office/officeart/2005/8/layout/orgChart1"/>
    <dgm:cxn modelId="{E547B200-10FD-400C-9F8B-A46102980A96}" type="presParOf" srcId="{3867A2F2-68C7-44C1-9233-6B5F8E59DA9A}" destId="{1D0B54DD-119B-495C-BD3E-C16F921C56B8}" srcOrd="1" destOrd="0" presId="urn:microsoft.com/office/officeart/2005/8/layout/orgChart1"/>
    <dgm:cxn modelId="{AB0F6E8E-0805-4FAF-9A82-9473C614D6DC}" type="presParOf" srcId="{C5DE5E83-5D98-450F-8728-05D48D5EC4F6}" destId="{CA8B0AC5-365A-462B-B177-824420E405D4}" srcOrd="1" destOrd="0" presId="urn:microsoft.com/office/officeart/2005/8/layout/orgChart1"/>
    <dgm:cxn modelId="{7221C884-4338-4D6B-832B-C5B27D625FAA}" type="presParOf" srcId="{CA8B0AC5-365A-462B-B177-824420E405D4}" destId="{44735504-6AFE-46D4-8732-5AA25A832EAF}" srcOrd="0" destOrd="0" presId="urn:microsoft.com/office/officeart/2005/8/layout/orgChart1"/>
    <dgm:cxn modelId="{BC9B1BD6-F9CF-4708-B6D9-B5817A01F7CB}" type="presParOf" srcId="{CA8B0AC5-365A-462B-B177-824420E405D4}" destId="{1EF25C86-78A3-47E6-A6CA-C5A191CE7BE1}" srcOrd="1" destOrd="0" presId="urn:microsoft.com/office/officeart/2005/8/layout/orgChart1"/>
    <dgm:cxn modelId="{32CCBC00-28EB-4EA5-9E02-731513427F3B}" type="presParOf" srcId="{1EF25C86-78A3-47E6-A6CA-C5A191CE7BE1}" destId="{AAD76038-426E-453C-BE3C-75B6905FF764}" srcOrd="0" destOrd="0" presId="urn:microsoft.com/office/officeart/2005/8/layout/orgChart1"/>
    <dgm:cxn modelId="{47FF1FBA-C5DB-47A7-AC9C-5E9E0C90C1C8}" type="presParOf" srcId="{AAD76038-426E-453C-BE3C-75B6905FF764}" destId="{EBF366E5-0084-4919-B7CE-E0D313F8BFE4}" srcOrd="0" destOrd="0" presId="urn:microsoft.com/office/officeart/2005/8/layout/orgChart1"/>
    <dgm:cxn modelId="{4D9A3283-08AE-4357-BEC2-2616F21B7E22}" type="presParOf" srcId="{AAD76038-426E-453C-BE3C-75B6905FF764}" destId="{344A650C-732A-475F-ABD8-714B63041429}" srcOrd="1" destOrd="0" presId="urn:microsoft.com/office/officeart/2005/8/layout/orgChart1"/>
    <dgm:cxn modelId="{EE0FD511-AFFE-4770-972A-60A943C2F660}" type="presParOf" srcId="{1EF25C86-78A3-47E6-A6CA-C5A191CE7BE1}" destId="{28BBE450-9D10-4DC3-A882-46594BC868B1}" srcOrd="1" destOrd="0" presId="urn:microsoft.com/office/officeart/2005/8/layout/orgChart1"/>
    <dgm:cxn modelId="{986CC4A8-EFED-4D28-805C-B35246DBC015}" type="presParOf" srcId="{1EF25C86-78A3-47E6-A6CA-C5A191CE7BE1}" destId="{F0AC51B5-1892-4609-9FC8-045DB3FB2733}" srcOrd="2" destOrd="0" presId="urn:microsoft.com/office/officeart/2005/8/layout/orgChart1"/>
    <dgm:cxn modelId="{08E0F245-676A-4262-BDD3-4BF4C2B8EDA2}" type="presParOf" srcId="{CA8B0AC5-365A-462B-B177-824420E405D4}" destId="{578A6E8E-864D-4E62-AEDF-9BD027ACC642}" srcOrd="2" destOrd="0" presId="urn:microsoft.com/office/officeart/2005/8/layout/orgChart1"/>
    <dgm:cxn modelId="{1965B99F-3EFB-4A6D-9EAC-7AF3C283FEB3}" type="presParOf" srcId="{CA8B0AC5-365A-462B-B177-824420E405D4}" destId="{B5D3354E-B0F3-4604-A67C-A2562097AA5F}" srcOrd="3" destOrd="0" presId="urn:microsoft.com/office/officeart/2005/8/layout/orgChart1"/>
    <dgm:cxn modelId="{47D34D98-300F-4EB3-9BE9-52D733724046}" type="presParOf" srcId="{B5D3354E-B0F3-4604-A67C-A2562097AA5F}" destId="{A7346AC3-57CA-46F7-942A-98ADD6655DF5}" srcOrd="0" destOrd="0" presId="urn:microsoft.com/office/officeart/2005/8/layout/orgChart1"/>
    <dgm:cxn modelId="{B8E540BF-F9F7-4623-BF81-33599B3CB7B8}" type="presParOf" srcId="{A7346AC3-57CA-46F7-942A-98ADD6655DF5}" destId="{6FD5402F-6730-40F6-9AB3-F632E633D8AF}" srcOrd="0" destOrd="0" presId="urn:microsoft.com/office/officeart/2005/8/layout/orgChart1"/>
    <dgm:cxn modelId="{5B7FE279-4CA8-4AF3-946D-F2145F99ACB3}" type="presParOf" srcId="{A7346AC3-57CA-46F7-942A-98ADD6655DF5}" destId="{1792FD82-A6C3-4F2D-8FCF-75D4BB6BB18C}" srcOrd="1" destOrd="0" presId="urn:microsoft.com/office/officeart/2005/8/layout/orgChart1"/>
    <dgm:cxn modelId="{0A46798A-67C7-4B02-974A-808DD025392B}" type="presParOf" srcId="{B5D3354E-B0F3-4604-A67C-A2562097AA5F}" destId="{160C8B17-AC3F-40B8-84EE-21D6E6A30E31}" srcOrd="1" destOrd="0" presId="urn:microsoft.com/office/officeart/2005/8/layout/orgChart1"/>
    <dgm:cxn modelId="{52E8E035-3A0D-4897-BCF9-63500704A135}" type="presParOf" srcId="{B5D3354E-B0F3-4604-A67C-A2562097AA5F}" destId="{CD6B8133-B10E-415E-A240-D5EBE856F705}" srcOrd="2" destOrd="0" presId="urn:microsoft.com/office/officeart/2005/8/layout/orgChart1"/>
    <dgm:cxn modelId="{2881E9E8-795B-4173-B545-439B4E1F6BC5}" type="presParOf" srcId="{CA8B0AC5-365A-462B-B177-824420E405D4}" destId="{B59A400C-3D33-4B51-A3D2-963F1DF5919A}" srcOrd="4" destOrd="0" presId="urn:microsoft.com/office/officeart/2005/8/layout/orgChart1"/>
    <dgm:cxn modelId="{990F4955-5472-40A3-9891-C721C31EBCBA}" type="presParOf" srcId="{CA8B0AC5-365A-462B-B177-824420E405D4}" destId="{68BDEF71-363F-4CFC-AA57-DF6881B2E673}" srcOrd="5" destOrd="0" presId="urn:microsoft.com/office/officeart/2005/8/layout/orgChart1"/>
    <dgm:cxn modelId="{E24AA344-5DB8-46A7-9987-F8488CDFA6C4}" type="presParOf" srcId="{68BDEF71-363F-4CFC-AA57-DF6881B2E673}" destId="{6798A41E-22CB-4241-A55E-77669D2A1CFB}" srcOrd="0" destOrd="0" presId="urn:microsoft.com/office/officeart/2005/8/layout/orgChart1"/>
    <dgm:cxn modelId="{8B14DF06-417B-4948-9398-99D5AB6656CF}" type="presParOf" srcId="{6798A41E-22CB-4241-A55E-77669D2A1CFB}" destId="{FEF190B1-6BFE-4E8F-AB01-6C1384983939}" srcOrd="0" destOrd="0" presId="urn:microsoft.com/office/officeart/2005/8/layout/orgChart1"/>
    <dgm:cxn modelId="{A7A6AE75-F692-4DF5-930E-566CBF2E12CD}" type="presParOf" srcId="{6798A41E-22CB-4241-A55E-77669D2A1CFB}" destId="{90449522-133E-4AA2-BE6F-95DD2E553463}" srcOrd="1" destOrd="0" presId="urn:microsoft.com/office/officeart/2005/8/layout/orgChart1"/>
    <dgm:cxn modelId="{386A804D-092A-4C40-BE6E-07495E17E642}" type="presParOf" srcId="{68BDEF71-363F-4CFC-AA57-DF6881B2E673}" destId="{2A17B77D-1FEE-4611-A720-CFDD147F8218}" srcOrd="1" destOrd="0" presId="urn:microsoft.com/office/officeart/2005/8/layout/orgChart1"/>
    <dgm:cxn modelId="{28FD9EC9-E3F1-49C2-AB34-FA05AE8575B1}" type="presParOf" srcId="{68BDEF71-363F-4CFC-AA57-DF6881B2E673}" destId="{6E32FF07-2D74-483F-856E-8E3E8B803E74}" srcOrd="2" destOrd="0" presId="urn:microsoft.com/office/officeart/2005/8/layout/orgChart1"/>
    <dgm:cxn modelId="{585D5CA9-D62F-457B-9E2E-A733B4B256A0}" type="presParOf" srcId="{C5DE5E83-5D98-450F-8728-05D48D5EC4F6}" destId="{C09498F0-969A-486D-927A-4FCC52795F5D}" srcOrd="2" destOrd="0" presId="urn:microsoft.com/office/officeart/2005/8/layout/orgChart1"/>
  </dgm:cxnLst>
  <dgm:bg/>
  <dgm:whole>
    <a:ln w="9525" cap="flat" cmpd="sng" algn="ctr">
      <a:noFill/>
      <a:prstDash val="solid"/>
      <a:round/>
      <a:headEnd type="none" w="med" len="med"/>
      <a:tailEnd type="none" w="med" len="med"/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F2D17F1-BD7E-443A-8563-B13998071F83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de-DE"/>
        </a:p>
      </dgm:t>
    </dgm:pt>
    <dgm:pt modelId="{C90097EE-F25E-4CD7-B518-A633FFB58F06}">
      <dgm:prSet custT="1"/>
      <dgm:spPr>
        <a:ln w="34925">
          <a:solidFill>
            <a:schemeClr val="accent1">
              <a:lumMod val="75000"/>
            </a:schemeClr>
          </a:solidFill>
        </a:ln>
      </dgm:spPr>
      <dgm:t>
        <a:bodyPr/>
        <a:lstStyle/>
        <a:p>
          <a:r>
            <a:rPr lang="en-US" sz="2800" b="1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rPr>
            <a:t>Models of Corporate structures based on partnership</a:t>
          </a:r>
          <a:endParaRPr lang="de-DE" sz="2800" dirty="0">
            <a:latin typeface="Arial" panose="020B0604020202020204" pitchFamily="34" charset="0"/>
            <a:ea typeface="Calibri" panose="020F0502020204030204" pitchFamily="34" charset="0"/>
            <a:cs typeface="Times New Roman" panose="02020603050405020304" pitchFamily="18" charset="0"/>
          </a:endParaRPr>
        </a:p>
      </dgm:t>
    </dgm:pt>
    <dgm:pt modelId="{2527802E-630D-4DD9-BA4A-7BC39DDFD9EF}" type="parTrans" cxnId="{A84A2913-9D82-4269-9A06-51B7A525FE90}">
      <dgm:prSet/>
      <dgm:spPr/>
      <dgm:t>
        <a:bodyPr/>
        <a:lstStyle/>
        <a:p>
          <a:endParaRPr lang="de-DE"/>
        </a:p>
      </dgm:t>
    </dgm:pt>
    <dgm:pt modelId="{A210FD48-1F83-4A7B-BAFC-ADA6067F4EA8}" type="sibTrans" cxnId="{A84A2913-9D82-4269-9A06-51B7A525FE90}">
      <dgm:prSet/>
      <dgm:spPr/>
      <dgm:t>
        <a:bodyPr/>
        <a:lstStyle/>
        <a:p>
          <a:endParaRPr lang="de-DE"/>
        </a:p>
      </dgm:t>
    </dgm:pt>
    <dgm:pt modelId="{B8A5C581-11C7-4432-AC36-5F61D1E97C89}">
      <dgm:prSet/>
      <dgm:spPr>
        <a:ln w="34925">
          <a:solidFill>
            <a:schemeClr val="accent1">
              <a:lumMod val="75000"/>
            </a:schemeClr>
          </a:solidFill>
        </a:ln>
      </dgm:spPr>
      <dgm:t>
        <a:bodyPr/>
        <a:lstStyle/>
        <a:p>
          <a:r>
            <a:rPr lang="en-US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rPr>
            <a:t>Cooperative as a partnership-based company</a:t>
          </a:r>
          <a:endParaRPr lang="de-DE" dirty="0">
            <a:latin typeface="Arial" panose="020B0604020202020204" pitchFamily="34" charset="0"/>
            <a:ea typeface="Calibri" panose="020F0502020204030204" pitchFamily="34" charset="0"/>
            <a:cs typeface="Times New Roman" panose="02020603050405020304" pitchFamily="18" charset="0"/>
          </a:endParaRPr>
        </a:p>
      </dgm:t>
    </dgm:pt>
    <dgm:pt modelId="{A8A49F91-CEE0-47E9-A41A-4AACDE65BD7A}" type="parTrans" cxnId="{68C7FB3A-FA03-4DE1-B424-BE1F15431F05}">
      <dgm:prSet/>
      <dgm:spPr>
        <a:ln w="34925">
          <a:solidFill>
            <a:schemeClr val="accent1">
              <a:lumMod val="75000"/>
            </a:schemeClr>
          </a:solidFill>
        </a:ln>
      </dgm:spPr>
      <dgm:t>
        <a:bodyPr/>
        <a:lstStyle/>
        <a:p>
          <a:endParaRPr lang="de-DE"/>
        </a:p>
      </dgm:t>
    </dgm:pt>
    <dgm:pt modelId="{74B8B45A-9D98-44E6-B61A-BC30EDC9DCB2}" type="sibTrans" cxnId="{68C7FB3A-FA03-4DE1-B424-BE1F15431F05}">
      <dgm:prSet/>
      <dgm:spPr/>
      <dgm:t>
        <a:bodyPr/>
        <a:lstStyle/>
        <a:p>
          <a:endParaRPr lang="de-DE"/>
        </a:p>
      </dgm:t>
    </dgm:pt>
    <dgm:pt modelId="{BA1E278A-F2AA-4392-8E4A-E28455E9DBC4}">
      <dgm:prSet/>
      <dgm:spPr>
        <a:ln w="34925">
          <a:solidFill>
            <a:schemeClr val="accent1">
              <a:lumMod val="75000"/>
            </a:schemeClr>
          </a:solidFill>
        </a:ln>
      </dgm:spPr>
      <dgm:t>
        <a:bodyPr/>
        <a:lstStyle/>
        <a:p>
          <a:r>
            <a:rPr lang="en-US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rPr>
            <a:t>entrepreneurial participation, e.g. Management-Buy-Out</a:t>
          </a:r>
          <a:endParaRPr lang="de-DE" dirty="0">
            <a:latin typeface="Arial" panose="020B0604020202020204" pitchFamily="34" charset="0"/>
            <a:ea typeface="Calibri" panose="020F0502020204030204" pitchFamily="34" charset="0"/>
            <a:cs typeface="Times New Roman" panose="02020603050405020304" pitchFamily="18" charset="0"/>
          </a:endParaRPr>
        </a:p>
      </dgm:t>
    </dgm:pt>
    <dgm:pt modelId="{A1FF4FB8-DF94-4441-AF7E-DC10BC37B770}" type="parTrans" cxnId="{7693C73B-DC68-4C63-BC74-C0F42A077261}">
      <dgm:prSet/>
      <dgm:spPr>
        <a:ln w="34925">
          <a:solidFill>
            <a:schemeClr val="accent1">
              <a:lumMod val="75000"/>
            </a:schemeClr>
          </a:solidFill>
        </a:ln>
      </dgm:spPr>
      <dgm:t>
        <a:bodyPr/>
        <a:lstStyle/>
        <a:p>
          <a:endParaRPr lang="de-DE"/>
        </a:p>
      </dgm:t>
    </dgm:pt>
    <dgm:pt modelId="{49C464A8-EB80-42A1-B379-CA805137FBFD}" type="sibTrans" cxnId="{7693C73B-DC68-4C63-BC74-C0F42A077261}">
      <dgm:prSet/>
      <dgm:spPr/>
      <dgm:t>
        <a:bodyPr/>
        <a:lstStyle/>
        <a:p>
          <a:endParaRPr lang="de-DE"/>
        </a:p>
      </dgm:t>
    </dgm:pt>
    <dgm:pt modelId="{0545E0B1-008E-4A2A-BD42-1BA30CFA321C}">
      <dgm:prSet/>
      <dgm:spPr>
        <a:ln w="34925">
          <a:solidFill>
            <a:schemeClr val="accent1">
              <a:lumMod val="75000"/>
            </a:schemeClr>
          </a:solidFill>
        </a:ln>
      </dgm:spPr>
      <dgm:t>
        <a:bodyPr/>
        <a:lstStyle/>
        <a:p>
          <a:r>
            <a:rPr lang="en-US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rPr>
            <a:t>Non-entrepreneurial oriented models of employee participation e.g. profit  Participation</a:t>
          </a:r>
          <a:endParaRPr lang="de-DE" dirty="0">
            <a:latin typeface="Arial" panose="020B0604020202020204" pitchFamily="34" charset="0"/>
            <a:ea typeface="Calibri" panose="020F0502020204030204" pitchFamily="34" charset="0"/>
            <a:cs typeface="Times New Roman" panose="02020603050405020304" pitchFamily="18" charset="0"/>
          </a:endParaRPr>
        </a:p>
      </dgm:t>
    </dgm:pt>
    <dgm:pt modelId="{8DE0FFA8-36B3-435E-BCC2-D26BC122FE66}" type="parTrans" cxnId="{6847AE70-903D-4A91-AB8E-B518B879817C}">
      <dgm:prSet/>
      <dgm:spPr>
        <a:ln w="34925">
          <a:solidFill>
            <a:schemeClr val="accent1">
              <a:lumMod val="75000"/>
            </a:schemeClr>
          </a:solidFill>
        </a:ln>
      </dgm:spPr>
      <dgm:t>
        <a:bodyPr/>
        <a:lstStyle/>
        <a:p>
          <a:endParaRPr lang="de-DE"/>
        </a:p>
      </dgm:t>
    </dgm:pt>
    <dgm:pt modelId="{2A8B1D43-E933-4ADC-AFCE-AA916F88A761}" type="sibTrans" cxnId="{6847AE70-903D-4A91-AB8E-B518B879817C}">
      <dgm:prSet/>
      <dgm:spPr/>
      <dgm:t>
        <a:bodyPr/>
        <a:lstStyle/>
        <a:p>
          <a:endParaRPr lang="de-DE"/>
        </a:p>
      </dgm:t>
    </dgm:pt>
    <dgm:pt modelId="{33D455DD-EF41-4887-86F1-D1EAFA0DD9F3}" type="pres">
      <dgm:prSet presAssocID="{6F2D17F1-BD7E-443A-8563-B13998071F83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de-DE"/>
        </a:p>
      </dgm:t>
    </dgm:pt>
    <dgm:pt modelId="{2F8D8776-9CFA-4010-B551-AF005ECE391A}" type="pres">
      <dgm:prSet presAssocID="{C90097EE-F25E-4CD7-B518-A633FFB58F06}" presName="hierRoot1" presStyleCnt="0"/>
      <dgm:spPr/>
    </dgm:pt>
    <dgm:pt modelId="{3B301D35-FB9C-44E4-9D1C-5A83E73836B1}" type="pres">
      <dgm:prSet presAssocID="{C90097EE-F25E-4CD7-B518-A633FFB58F06}" presName="composite" presStyleCnt="0"/>
      <dgm:spPr/>
    </dgm:pt>
    <dgm:pt modelId="{758AB552-C559-4B3E-AFEC-FFEEE7772259}" type="pres">
      <dgm:prSet presAssocID="{C90097EE-F25E-4CD7-B518-A633FFB58F06}" presName="background" presStyleLbl="node0" presStyleIdx="0" presStyleCnt="1"/>
      <dgm:spPr>
        <a:solidFill>
          <a:schemeClr val="accent1">
            <a:lumMod val="75000"/>
          </a:schemeClr>
        </a:solidFill>
      </dgm:spPr>
    </dgm:pt>
    <dgm:pt modelId="{591C6071-D826-42C8-BA9C-0B7F70B2D5B2}" type="pres">
      <dgm:prSet presAssocID="{C90097EE-F25E-4CD7-B518-A633FFB58F06}" presName="text" presStyleLbl="fgAcc0" presStyleIdx="0" presStyleCnt="1" custScaleX="236823" custScaleY="87717" custLinFactNeighborY="-7940">
        <dgm:presLayoutVars>
          <dgm:chPref val="3"/>
        </dgm:presLayoutVars>
      </dgm:prSet>
      <dgm:spPr/>
      <dgm:t>
        <a:bodyPr/>
        <a:lstStyle/>
        <a:p>
          <a:endParaRPr lang="de-DE"/>
        </a:p>
      </dgm:t>
    </dgm:pt>
    <dgm:pt modelId="{66ABC757-BB84-46BA-90B2-FA2E91139BE9}" type="pres">
      <dgm:prSet presAssocID="{C90097EE-F25E-4CD7-B518-A633FFB58F06}" presName="hierChild2" presStyleCnt="0"/>
      <dgm:spPr/>
    </dgm:pt>
    <dgm:pt modelId="{D6EE85AC-ED84-4354-803B-AF9EB41FA2EA}" type="pres">
      <dgm:prSet presAssocID="{A8A49F91-CEE0-47E9-A41A-4AACDE65BD7A}" presName="Name10" presStyleLbl="parChTrans1D2" presStyleIdx="0" presStyleCnt="3"/>
      <dgm:spPr/>
      <dgm:t>
        <a:bodyPr/>
        <a:lstStyle/>
        <a:p>
          <a:endParaRPr lang="de-DE"/>
        </a:p>
      </dgm:t>
    </dgm:pt>
    <dgm:pt modelId="{3AEBC8F1-452F-4F4B-845F-B90A4B102B39}" type="pres">
      <dgm:prSet presAssocID="{B8A5C581-11C7-4432-AC36-5F61D1E97C89}" presName="hierRoot2" presStyleCnt="0"/>
      <dgm:spPr/>
    </dgm:pt>
    <dgm:pt modelId="{B29AA745-F5C2-4CA9-9B32-C96B3AD09A57}" type="pres">
      <dgm:prSet presAssocID="{B8A5C581-11C7-4432-AC36-5F61D1E97C89}" presName="composite2" presStyleCnt="0"/>
      <dgm:spPr/>
    </dgm:pt>
    <dgm:pt modelId="{55F909B1-4E12-4E81-8D0E-139FE0380F29}" type="pres">
      <dgm:prSet presAssocID="{B8A5C581-11C7-4432-AC36-5F61D1E97C89}" presName="background2" presStyleLbl="node2" presStyleIdx="0" presStyleCnt="3"/>
      <dgm:spPr>
        <a:solidFill>
          <a:schemeClr val="accent1">
            <a:lumMod val="75000"/>
          </a:schemeClr>
        </a:solidFill>
      </dgm:spPr>
    </dgm:pt>
    <dgm:pt modelId="{7B833439-6970-4346-97DF-41F0ECF349F1}" type="pres">
      <dgm:prSet presAssocID="{B8A5C581-11C7-4432-AC36-5F61D1E97C89}" presName="text2" presStyleLbl="fgAcc2" presStyleIdx="0" presStyleCnt="3">
        <dgm:presLayoutVars>
          <dgm:chPref val="3"/>
        </dgm:presLayoutVars>
      </dgm:prSet>
      <dgm:spPr/>
      <dgm:t>
        <a:bodyPr/>
        <a:lstStyle/>
        <a:p>
          <a:endParaRPr lang="de-DE"/>
        </a:p>
      </dgm:t>
    </dgm:pt>
    <dgm:pt modelId="{DC770613-71DF-4CA4-9D7A-E4378DE1D447}" type="pres">
      <dgm:prSet presAssocID="{B8A5C581-11C7-4432-AC36-5F61D1E97C89}" presName="hierChild3" presStyleCnt="0"/>
      <dgm:spPr/>
    </dgm:pt>
    <dgm:pt modelId="{8C33DB19-7C8F-4750-A401-A7300D198013}" type="pres">
      <dgm:prSet presAssocID="{A1FF4FB8-DF94-4441-AF7E-DC10BC37B770}" presName="Name10" presStyleLbl="parChTrans1D2" presStyleIdx="1" presStyleCnt="3"/>
      <dgm:spPr/>
      <dgm:t>
        <a:bodyPr/>
        <a:lstStyle/>
        <a:p>
          <a:endParaRPr lang="de-DE"/>
        </a:p>
      </dgm:t>
    </dgm:pt>
    <dgm:pt modelId="{660EE9B4-C3E6-4251-8EB1-7459106E4228}" type="pres">
      <dgm:prSet presAssocID="{BA1E278A-F2AA-4392-8E4A-E28455E9DBC4}" presName="hierRoot2" presStyleCnt="0"/>
      <dgm:spPr/>
    </dgm:pt>
    <dgm:pt modelId="{0536D883-EE47-45E3-9D4A-9133F3CE27BD}" type="pres">
      <dgm:prSet presAssocID="{BA1E278A-F2AA-4392-8E4A-E28455E9DBC4}" presName="composite2" presStyleCnt="0"/>
      <dgm:spPr/>
    </dgm:pt>
    <dgm:pt modelId="{6D490416-D956-4D96-ABC9-53CBF1B0992A}" type="pres">
      <dgm:prSet presAssocID="{BA1E278A-F2AA-4392-8E4A-E28455E9DBC4}" presName="background2" presStyleLbl="node2" presStyleIdx="1" presStyleCnt="3"/>
      <dgm:spPr>
        <a:solidFill>
          <a:schemeClr val="accent1">
            <a:lumMod val="75000"/>
          </a:schemeClr>
        </a:solidFill>
      </dgm:spPr>
    </dgm:pt>
    <dgm:pt modelId="{1CA4213F-B717-47F9-A6FF-4C8C7CD7CC85}" type="pres">
      <dgm:prSet presAssocID="{BA1E278A-F2AA-4392-8E4A-E28455E9DBC4}" presName="text2" presStyleLbl="fgAcc2" presStyleIdx="1" presStyleCnt="3">
        <dgm:presLayoutVars>
          <dgm:chPref val="3"/>
        </dgm:presLayoutVars>
      </dgm:prSet>
      <dgm:spPr/>
      <dgm:t>
        <a:bodyPr/>
        <a:lstStyle/>
        <a:p>
          <a:endParaRPr lang="de-DE"/>
        </a:p>
      </dgm:t>
    </dgm:pt>
    <dgm:pt modelId="{B84D85CA-B79F-41EE-8F9B-0971488D8619}" type="pres">
      <dgm:prSet presAssocID="{BA1E278A-F2AA-4392-8E4A-E28455E9DBC4}" presName="hierChild3" presStyleCnt="0"/>
      <dgm:spPr/>
    </dgm:pt>
    <dgm:pt modelId="{2195A9D8-4A4F-49BF-932A-FA05265164D2}" type="pres">
      <dgm:prSet presAssocID="{8DE0FFA8-36B3-435E-BCC2-D26BC122FE66}" presName="Name10" presStyleLbl="parChTrans1D2" presStyleIdx="2" presStyleCnt="3"/>
      <dgm:spPr/>
      <dgm:t>
        <a:bodyPr/>
        <a:lstStyle/>
        <a:p>
          <a:endParaRPr lang="de-DE"/>
        </a:p>
      </dgm:t>
    </dgm:pt>
    <dgm:pt modelId="{2CD5DEAA-69F3-456D-B350-B910B1EFFC29}" type="pres">
      <dgm:prSet presAssocID="{0545E0B1-008E-4A2A-BD42-1BA30CFA321C}" presName="hierRoot2" presStyleCnt="0"/>
      <dgm:spPr/>
    </dgm:pt>
    <dgm:pt modelId="{C6E153E2-289D-4E85-A943-34C09AB614BE}" type="pres">
      <dgm:prSet presAssocID="{0545E0B1-008E-4A2A-BD42-1BA30CFA321C}" presName="composite2" presStyleCnt="0"/>
      <dgm:spPr/>
    </dgm:pt>
    <dgm:pt modelId="{75F97C90-E079-4AA8-B763-277B5F595CFB}" type="pres">
      <dgm:prSet presAssocID="{0545E0B1-008E-4A2A-BD42-1BA30CFA321C}" presName="background2" presStyleLbl="node2" presStyleIdx="2" presStyleCnt="3"/>
      <dgm:spPr>
        <a:solidFill>
          <a:schemeClr val="accent1">
            <a:lumMod val="75000"/>
          </a:schemeClr>
        </a:solidFill>
      </dgm:spPr>
    </dgm:pt>
    <dgm:pt modelId="{CCFDA76C-C663-41FD-AE07-6FB1FA290D4B}" type="pres">
      <dgm:prSet presAssocID="{0545E0B1-008E-4A2A-BD42-1BA30CFA321C}" presName="text2" presStyleLbl="fgAcc2" presStyleIdx="2" presStyleCnt="3">
        <dgm:presLayoutVars>
          <dgm:chPref val="3"/>
        </dgm:presLayoutVars>
      </dgm:prSet>
      <dgm:spPr/>
      <dgm:t>
        <a:bodyPr/>
        <a:lstStyle/>
        <a:p>
          <a:endParaRPr lang="de-DE"/>
        </a:p>
      </dgm:t>
    </dgm:pt>
    <dgm:pt modelId="{4595E225-EF85-466F-B4C9-9A02A2AA1945}" type="pres">
      <dgm:prSet presAssocID="{0545E0B1-008E-4A2A-BD42-1BA30CFA321C}" presName="hierChild3" presStyleCnt="0"/>
      <dgm:spPr/>
    </dgm:pt>
  </dgm:ptLst>
  <dgm:cxnLst>
    <dgm:cxn modelId="{A84A2913-9D82-4269-9A06-51B7A525FE90}" srcId="{6F2D17F1-BD7E-443A-8563-B13998071F83}" destId="{C90097EE-F25E-4CD7-B518-A633FFB58F06}" srcOrd="0" destOrd="0" parTransId="{2527802E-630D-4DD9-BA4A-7BC39DDFD9EF}" sibTransId="{A210FD48-1F83-4A7B-BAFC-ADA6067F4EA8}"/>
    <dgm:cxn modelId="{4A4BE1C6-4D53-45A8-B67E-E7B5807594D4}" type="presOf" srcId="{0545E0B1-008E-4A2A-BD42-1BA30CFA321C}" destId="{CCFDA76C-C663-41FD-AE07-6FB1FA290D4B}" srcOrd="0" destOrd="0" presId="urn:microsoft.com/office/officeart/2005/8/layout/hierarchy1"/>
    <dgm:cxn modelId="{352F9A32-E057-4318-96E0-0295A52D1FBE}" type="presOf" srcId="{8DE0FFA8-36B3-435E-BCC2-D26BC122FE66}" destId="{2195A9D8-4A4F-49BF-932A-FA05265164D2}" srcOrd="0" destOrd="0" presId="urn:microsoft.com/office/officeart/2005/8/layout/hierarchy1"/>
    <dgm:cxn modelId="{768605B6-6C98-4CC2-80FA-E2CF610F189D}" type="presOf" srcId="{A8A49F91-CEE0-47E9-A41A-4AACDE65BD7A}" destId="{D6EE85AC-ED84-4354-803B-AF9EB41FA2EA}" srcOrd="0" destOrd="0" presId="urn:microsoft.com/office/officeart/2005/8/layout/hierarchy1"/>
    <dgm:cxn modelId="{8C3C2E8A-54F6-48CE-A7BE-6B7DBE2D790D}" type="presOf" srcId="{6F2D17F1-BD7E-443A-8563-B13998071F83}" destId="{33D455DD-EF41-4887-86F1-D1EAFA0DD9F3}" srcOrd="0" destOrd="0" presId="urn:microsoft.com/office/officeart/2005/8/layout/hierarchy1"/>
    <dgm:cxn modelId="{A4EAFF64-5E1E-4ACF-928C-185AD6506EF7}" type="presOf" srcId="{C90097EE-F25E-4CD7-B518-A633FFB58F06}" destId="{591C6071-D826-42C8-BA9C-0B7F70B2D5B2}" srcOrd="0" destOrd="0" presId="urn:microsoft.com/office/officeart/2005/8/layout/hierarchy1"/>
    <dgm:cxn modelId="{6847AE70-903D-4A91-AB8E-B518B879817C}" srcId="{C90097EE-F25E-4CD7-B518-A633FFB58F06}" destId="{0545E0B1-008E-4A2A-BD42-1BA30CFA321C}" srcOrd="2" destOrd="0" parTransId="{8DE0FFA8-36B3-435E-BCC2-D26BC122FE66}" sibTransId="{2A8B1D43-E933-4ADC-AFCE-AA916F88A761}"/>
    <dgm:cxn modelId="{4750C4C9-8A6E-4E66-9493-C9E43DB697B6}" type="presOf" srcId="{B8A5C581-11C7-4432-AC36-5F61D1E97C89}" destId="{7B833439-6970-4346-97DF-41F0ECF349F1}" srcOrd="0" destOrd="0" presId="urn:microsoft.com/office/officeart/2005/8/layout/hierarchy1"/>
    <dgm:cxn modelId="{CC97E6E8-46C4-4C77-813F-46E76702F4C3}" type="presOf" srcId="{BA1E278A-F2AA-4392-8E4A-E28455E9DBC4}" destId="{1CA4213F-B717-47F9-A6FF-4C8C7CD7CC85}" srcOrd="0" destOrd="0" presId="urn:microsoft.com/office/officeart/2005/8/layout/hierarchy1"/>
    <dgm:cxn modelId="{68C7FB3A-FA03-4DE1-B424-BE1F15431F05}" srcId="{C90097EE-F25E-4CD7-B518-A633FFB58F06}" destId="{B8A5C581-11C7-4432-AC36-5F61D1E97C89}" srcOrd="0" destOrd="0" parTransId="{A8A49F91-CEE0-47E9-A41A-4AACDE65BD7A}" sibTransId="{74B8B45A-9D98-44E6-B61A-BC30EDC9DCB2}"/>
    <dgm:cxn modelId="{7693C73B-DC68-4C63-BC74-C0F42A077261}" srcId="{C90097EE-F25E-4CD7-B518-A633FFB58F06}" destId="{BA1E278A-F2AA-4392-8E4A-E28455E9DBC4}" srcOrd="1" destOrd="0" parTransId="{A1FF4FB8-DF94-4441-AF7E-DC10BC37B770}" sibTransId="{49C464A8-EB80-42A1-B379-CA805137FBFD}"/>
    <dgm:cxn modelId="{77088A48-B602-4D6A-A85D-FE8001F32F33}" type="presOf" srcId="{A1FF4FB8-DF94-4441-AF7E-DC10BC37B770}" destId="{8C33DB19-7C8F-4750-A401-A7300D198013}" srcOrd="0" destOrd="0" presId="urn:microsoft.com/office/officeart/2005/8/layout/hierarchy1"/>
    <dgm:cxn modelId="{D37BEDB5-F1CD-49FA-B7F3-556C2B49C4CF}" type="presParOf" srcId="{33D455DD-EF41-4887-86F1-D1EAFA0DD9F3}" destId="{2F8D8776-9CFA-4010-B551-AF005ECE391A}" srcOrd="0" destOrd="0" presId="urn:microsoft.com/office/officeart/2005/8/layout/hierarchy1"/>
    <dgm:cxn modelId="{6AA1C97D-D989-4258-896E-CCB53E1307F9}" type="presParOf" srcId="{2F8D8776-9CFA-4010-B551-AF005ECE391A}" destId="{3B301D35-FB9C-44E4-9D1C-5A83E73836B1}" srcOrd="0" destOrd="0" presId="urn:microsoft.com/office/officeart/2005/8/layout/hierarchy1"/>
    <dgm:cxn modelId="{093647E2-0876-498D-8594-1EF329893F38}" type="presParOf" srcId="{3B301D35-FB9C-44E4-9D1C-5A83E73836B1}" destId="{758AB552-C559-4B3E-AFEC-FFEEE7772259}" srcOrd="0" destOrd="0" presId="urn:microsoft.com/office/officeart/2005/8/layout/hierarchy1"/>
    <dgm:cxn modelId="{8DD84AD0-EB6A-4F77-B366-40A14B5B096E}" type="presParOf" srcId="{3B301D35-FB9C-44E4-9D1C-5A83E73836B1}" destId="{591C6071-D826-42C8-BA9C-0B7F70B2D5B2}" srcOrd="1" destOrd="0" presId="urn:microsoft.com/office/officeart/2005/8/layout/hierarchy1"/>
    <dgm:cxn modelId="{BE9A3D87-9D61-4410-B826-C5634F59E6A4}" type="presParOf" srcId="{2F8D8776-9CFA-4010-B551-AF005ECE391A}" destId="{66ABC757-BB84-46BA-90B2-FA2E91139BE9}" srcOrd="1" destOrd="0" presId="urn:microsoft.com/office/officeart/2005/8/layout/hierarchy1"/>
    <dgm:cxn modelId="{C8258679-B6C2-4DE0-AB2D-1BA5057F25EB}" type="presParOf" srcId="{66ABC757-BB84-46BA-90B2-FA2E91139BE9}" destId="{D6EE85AC-ED84-4354-803B-AF9EB41FA2EA}" srcOrd="0" destOrd="0" presId="urn:microsoft.com/office/officeart/2005/8/layout/hierarchy1"/>
    <dgm:cxn modelId="{44D39674-1DDD-4B70-8F1E-52361FAA724A}" type="presParOf" srcId="{66ABC757-BB84-46BA-90B2-FA2E91139BE9}" destId="{3AEBC8F1-452F-4F4B-845F-B90A4B102B39}" srcOrd="1" destOrd="0" presId="urn:microsoft.com/office/officeart/2005/8/layout/hierarchy1"/>
    <dgm:cxn modelId="{B25EF9F9-B4FE-4567-A62A-341B5E71BAF5}" type="presParOf" srcId="{3AEBC8F1-452F-4F4B-845F-B90A4B102B39}" destId="{B29AA745-F5C2-4CA9-9B32-C96B3AD09A57}" srcOrd="0" destOrd="0" presId="urn:microsoft.com/office/officeart/2005/8/layout/hierarchy1"/>
    <dgm:cxn modelId="{8AD307D8-9404-4AE4-8792-5D45EA8E71B2}" type="presParOf" srcId="{B29AA745-F5C2-4CA9-9B32-C96B3AD09A57}" destId="{55F909B1-4E12-4E81-8D0E-139FE0380F29}" srcOrd="0" destOrd="0" presId="urn:microsoft.com/office/officeart/2005/8/layout/hierarchy1"/>
    <dgm:cxn modelId="{63E20BBF-7532-4EC3-8DDF-3A8F1D9A7A2C}" type="presParOf" srcId="{B29AA745-F5C2-4CA9-9B32-C96B3AD09A57}" destId="{7B833439-6970-4346-97DF-41F0ECF349F1}" srcOrd="1" destOrd="0" presId="urn:microsoft.com/office/officeart/2005/8/layout/hierarchy1"/>
    <dgm:cxn modelId="{E57280D9-F4E9-42B0-8EAD-FB2989E84FB1}" type="presParOf" srcId="{3AEBC8F1-452F-4F4B-845F-B90A4B102B39}" destId="{DC770613-71DF-4CA4-9D7A-E4378DE1D447}" srcOrd="1" destOrd="0" presId="urn:microsoft.com/office/officeart/2005/8/layout/hierarchy1"/>
    <dgm:cxn modelId="{E1F0308B-3286-4391-876E-8652A7028F9D}" type="presParOf" srcId="{66ABC757-BB84-46BA-90B2-FA2E91139BE9}" destId="{8C33DB19-7C8F-4750-A401-A7300D198013}" srcOrd="2" destOrd="0" presId="urn:microsoft.com/office/officeart/2005/8/layout/hierarchy1"/>
    <dgm:cxn modelId="{13D66545-21D6-49BA-B4B4-5D8BEA46FA18}" type="presParOf" srcId="{66ABC757-BB84-46BA-90B2-FA2E91139BE9}" destId="{660EE9B4-C3E6-4251-8EB1-7459106E4228}" srcOrd="3" destOrd="0" presId="urn:microsoft.com/office/officeart/2005/8/layout/hierarchy1"/>
    <dgm:cxn modelId="{AD32C22B-6C2B-4EE4-ABF3-65DC7902015F}" type="presParOf" srcId="{660EE9B4-C3E6-4251-8EB1-7459106E4228}" destId="{0536D883-EE47-45E3-9D4A-9133F3CE27BD}" srcOrd="0" destOrd="0" presId="urn:microsoft.com/office/officeart/2005/8/layout/hierarchy1"/>
    <dgm:cxn modelId="{24EEC63C-6409-4EB6-9ED2-17B9D5DE204C}" type="presParOf" srcId="{0536D883-EE47-45E3-9D4A-9133F3CE27BD}" destId="{6D490416-D956-4D96-ABC9-53CBF1B0992A}" srcOrd="0" destOrd="0" presId="urn:microsoft.com/office/officeart/2005/8/layout/hierarchy1"/>
    <dgm:cxn modelId="{1A0D9A61-7F4D-4A02-AA9D-9C9959DC5BFA}" type="presParOf" srcId="{0536D883-EE47-45E3-9D4A-9133F3CE27BD}" destId="{1CA4213F-B717-47F9-A6FF-4C8C7CD7CC85}" srcOrd="1" destOrd="0" presId="urn:microsoft.com/office/officeart/2005/8/layout/hierarchy1"/>
    <dgm:cxn modelId="{36669235-35AF-4922-8276-19FFA8C255AC}" type="presParOf" srcId="{660EE9B4-C3E6-4251-8EB1-7459106E4228}" destId="{B84D85CA-B79F-41EE-8F9B-0971488D8619}" srcOrd="1" destOrd="0" presId="urn:microsoft.com/office/officeart/2005/8/layout/hierarchy1"/>
    <dgm:cxn modelId="{6750B6A2-9607-4CF8-A92D-F4F312056579}" type="presParOf" srcId="{66ABC757-BB84-46BA-90B2-FA2E91139BE9}" destId="{2195A9D8-4A4F-49BF-932A-FA05265164D2}" srcOrd="4" destOrd="0" presId="urn:microsoft.com/office/officeart/2005/8/layout/hierarchy1"/>
    <dgm:cxn modelId="{BD2A51F2-4890-40DD-BEAC-9CAA43C52583}" type="presParOf" srcId="{66ABC757-BB84-46BA-90B2-FA2E91139BE9}" destId="{2CD5DEAA-69F3-456D-B350-B910B1EFFC29}" srcOrd="5" destOrd="0" presId="urn:microsoft.com/office/officeart/2005/8/layout/hierarchy1"/>
    <dgm:cxn modelId="{B428F75B-DAE1-46CC-9207-E096C311B70B}" type="presParOf" srcId="{2CD5DEAA-69F3-456D-B350-B910B1EFFC29}" destId="{C6E153E2-289D-4E85-A943-34C09AB614BE}" srcOrd="0" destOrd="0" presId="urn:microsoft.com/office/officeart/2005/8/layout/hierarchy1"/>
    <dgm:cxn modelId="{413B2530-504B-478E-B96C-ACB0CF46851A}" type="presParOf" srcId="{C6E153E2-289D-4E85-A943-34C09AB614BE}" destId="{75F97C90-E079-4AA8-B763-277B5F595CFB}" srcOrd="0" destOrd="0" presId="urn:microsoft.com/office/officeart/2005/8/layout/hierarchy1"/>
    <dgm:cxn modelId="{6A878096-371D-44EE-8B07-E14B8A22760A}" type="presParOf" srcId="{C6E153E2-289D-4E85-A943-34C09AB614BE}" destId="{CCFDA76C-C663-41FD-AE07-6FB1FA290D4B}" srcOrd="1" destOrd="0" presId="urn:microsoft.com/office/officeart/2005/8/layout/hierarchy1"/>
    <dgm:cxn modelId="{183B1477-17AC-4BAF-A796-8A4C83034DC7}" type="presParOf" srcId="{2CD5DEAA-69F3-456D-B350-B910B1EFFC29}" destId="{4595E225-EF85-466F-B4C9-9A02A2AA1945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3032CF37-7B8B-4FBF-A196-1CE46BE56B93}" type="doc">
      <dgm:prSet loTypeId="urn:microsoft.com/office/officeart/2005/8/layout/hierarchy6" loCatId="hierarchy" qsTypeId="urn:microsoft.com/office/officeart/2005/8/quickstyle/simple1" qsCatId="simple" csTypeId="urn:microsoft.com/office/officeart/2005/8/colors/accent3_2" csCatId="accent3" phldr="1"/>
      <dgm:spPr/>
      <dgm:t>
        <a:bodyPr/>
        <a:lstStyle/>
        <a:p>
          <a:endParaRPr lang="de-DE"/>
        </a:p>
      </dgm:t>
    </dgm:pt>
    <dgm:pt modelId="{2D286EEA-9CCF-4B4E-8620-5E05C5048482}">
      <dgm:prSet phldrT="[Text]" custT="1"/>
      <dgm:spPr>
        <a:gradFill flip="none" rotWithShape="1">
          <a:gsLst>
            <a:gs pos="0">
              <a:schemeClr val="bg2">
                <a:lumMod val="75000"/>
              </a:schemeClr>
            </a:gs>
            <a:gs pos="23000">
              <a:schemeClr val="bg2">
                <a:lumMod val="90000"/>
              </a:schemeClr>
            </a:gs>
            <a:gs pos="78000">
              <a:schemeClr val="bg1"/>
            </a:gs>
          </a:gsLst>
          <a:lin ang="16200000" scaled="1"/>
          <a:tileRect/>
        </a:gradFill>
        <a:ln>
          <a:solidFill>
            <a:schemeClr val="tx1">
              <a:lumMod val="65000"/>
              <a:lumOff val="35000"/>
            </a:schemeClr>
          </a:solidFill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de-DE" sz="2800" b="1" dirty="0" err="1">
              <a:solidFill>
                <a:schemeClr val="tx1"/>
              </a:solidFill>
            </a:rPr>
            <a:t>Employee</a:t>
          </a:r>
          <a:r>
            <a:rPr lang="de-DE" sz="2800" b="1" dirty="0">
              <a:solidFill>
                <a:schemeClr val="tx1"/>
              </a:solidFill>
            </a:rPr>
            <a:t> Ownership</a:t>
          </a:r>
        </a:p>
      </dgm:t>
    </dgm:pt>
    <dgm:pt modelId="{016E6EA8-7E6E-4D82-B4CC-16C4BF0C7CEA}" type="parTrans" cxnId="{15E7DAF2-3191-4D93-B4BC-84852E77CEA4}">
      <dgm:prSet/>
      <dgm:spPr/>
      <dgm:t>
        <a:bodyPr/>
        <a:lstStyle/>
        <a:p>
          <a:endParaRPr lang="de-DE"/>
        </a:p>
      </dgm:t>
    </dgm:pt>
    <dgm:pt modelId="{577F0215-2621-42E3-B7B2-0039BEE7AC41}" type="sibTrans" cxnId="{15E7DAF2-3191-4D93-B4BC-84852E77CEA4}">
      <dgm:prSet/>
      <dgm:spPr/>
      <dgm:t>
        <a:bodyPr/>
        <a:lstStyle/>
        <a:p>
          <a:endParaRPr lang="de-DE"/>
        </a:p>
      </dgm:t>
    </dgm:pt>
    <dgm:pt modelId="{A30B14BE-56D4-49F6-8B3A-9914CBC9EAB9}">
      <dgm:prSet phldrT="[Text]" custT="1"/>
      <dgm:spPr>
        <a:gradFill rotWithShape="0">
          <a:gsLst>
            <a:gs pos="0">
              <a:schemeClr val="bg2">
                <a:lumMod val="75000"/>
              </a:schemeClr>
            </a:gs>
            <a:gs pos="23000">
              <a:schemeClr val="bg2">
                <a:lumMod val="90000"/>
              </a:schemeClr>
            </a:gs>
            <a:gs pos="78000">
              <a:schemeClr val="bg1"/>
            </a:gs>
          </a:gsLst>
          <a:lin ang="16200000" scaled="1"/>
        </a:gradFill>
        <a:ln>
          <a:solidFill>
            <a:schemeClr val="tx1">
              <a:lumMod val="65000"/>
              <a:lumOff val="35000"/>
            </a:schemeClr>
          </a:solidFill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de-DE" sz="2800" b="1" dirty="0">
              <a:solidFill>
                <a:schemeClr val="tx1"/>
              </a:solidFill>
            </a:rPr>
            <a:t>Material </a:t>
          </a:r>
          <a:r>
            <a:rPr lang="de-DE" sz="2800" b="1" dirty="0" err="1">
              <a:solidFill>
                <a:schemeClr val="tx1"/>
              </a:solidFill>
            </a:rPr>
            <a:t>Participation</a:t>
          </a:r>
          <a:endParaRPr lang="de-DE" sz="2800" b="1" dirty="0">
            <a:solidFill>
              <a:schemeClr val="tx1"/>
            </a:solidFill>
          </a:endParaRPr>
        </a:p>
      </dgm:t>
    </dgm:pt>
    <dgm:pt modelId="{2473F0D2-1799-41CD-A471-72CC3B75ADBB}" type="parTrans" cxnId="{F4536DB4-1F01-4354-A0C7-19EC15AF8583}">
      <dgm:prSet/>
      <dgm:spPr>
        <a:ln>
          <a:solidFill>
            <a:schemeClr val="tx1"/>
          </a:solidFill>
        </a:ln>
      </dgm:spPr>
      <dgm:t>
        <a:bodyPr/>
        <a:lstStyle/>
        <a:p>
          <a:endParaRPr lang="de-DE"/>
        </a:p>
      </dgm:t>
    </dgm:pt>
    <dgm:pt modelId="{345F2DC8-88ED-405F-B666-9D451535C86D}" type="sibTrans" cxnId="{F4536DB4-1F01-4354-A0C7-19EC15AF8583}">
      <dgm:prSet/>
      <dgm:spPr/>
      <dgm:t>
        <a:bodyPr/>
        <a:lstStyle/>
        <a:p>
          <a:endParaRPr lang="de-DE"/>
        </a:p>
      </dgm:t>
    </dgm:pt>
    <dgm:pt modelId="{350C218C-E00D-49DD-A87D-AEE4411CA69F}">
      <dgm:prSet phldrT="[Text]" custT="1"/>
      <dgm:spPr>
        <a:gradFill rotWithShape="0">
          <a:gsLst>
            <a:gs pos="0">
              <a:schemeClr val="bg2">
                <a:lumMod val="75000"/>
              </a:schemeClr>
            </a:gs>
            <a:gs pos="23000">
              <a:schemeClr val="bg2">
                <a:lumMod val="90000"/>
              </a:schemeClr>
            </a:gs>
            <a:gs pos="78000">
              <a:schemeClr val="bg1"/>
            </a:gs>
          </a:gsLst>
          <a:lin ang="16200000" scaled="1"/>
        </a:gradFill>
        <a:ln>
          <a:solidFill>
            <a:schemeClr val="tx1">
              <a:lumMod val="50000"/>
              <a:lumOff val="50000"/>
            </a:schemeClr>
          </a:solidFill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de-DE" sz="2200" dirty="0" err="1">
              <a:solidFill>
                <a:schemeClr val="tx1"/>
              </a:solidFill>
            </a:rPr>
            <a:t>Participation</a:t>
          </a:r>
          <a:r>
            <a:rPr lang="de-DE" sz="2200" dirty="0">
              <a:solidFill>
                <a:schemeClr val="tx1"/>
              </a:solidFill>
            </a:rPr>
            <a:t> in </a:t>
          </a:r>
          <a:r>
            <a:rPr lang="de-DE" sz="2200" dirty="0" err="1">
              <a:solidFill>
                <a:schemeClr val="tx1"/>
              </a:solidFill>
            </a:rPr>
            <a:t>the</a:t>
          </a:r>
          <a:r>
            <a:rPr lang="de-DE" sz="2200" dirty="0">
              <a:solidFill>
                <a:schemeClr val="tx1"/>
              </a:solidFill>
            </a:rPr>
            <a:t> </a:t>
          </a:r>
          <a:r>
            <a:rPr lang="de-DE" sz="2200" dirty="0" err="1">
              <a:solidFill>
                <a:schemeClr val="tx1"/>
              </a:solidFill>
            </a:rPr>
            <a:t>Company‘s</a:t>
          </a:r>
          <a:r>
            <a:rPr lang="de-DE" sz="2200" dirty="0">
              <a:solidFill>
                <a:schemeClr val="tx1"/>
              </a:solidFill>
            </a:rPr>
            <a:t> </a:t>
          </a:r>
          <a:r>
            <a:rPr lang="de-DE" sz="2200" dirty="0" err="1">
              <a:solidFill>
                <a:schemeClr val="tx1"/>
              </a:solidFill>
            </a:rPr>
            <a:t>success</a:t>
          </a:r>
          <a:endParaRPr lang="de-DE" sz="2200" dirty="0">
            <a:solidFill>
              <a:schemeClr val="tx1"/>
            </a:solidFill>
          </a:endParaRPr>
        </a:p>
      </dgm:t>
    </dgm:pt>
    <dgm:pt modelId="{85BC800F-624F-4DAD-8C73-4E5011D7C7F1}" type="parTrans" cxnId="{FE114E4B-A41F-4DF8-B4DC-00B23EB70AF9}">
      <dgm:prSet/>
      <dgm:spPr>
        <a:ln>
          <a:solidFill>
            <a:schemeClr val="tx1"/>
          </a:solidFill>
        </a:ln>
      </dgm:spPr>
      <dgm:t>
        <a:bodyPr/>
        <a:lstStyle/>
        <a:p>
          <a:endParaRPr lang="de-DE"/>
        </a:p>
      </dgm:t>
    </dgm:pt>
    <dgm:pt modelId="{82950A5E-9222-457C-8B7A-AC1DAC881F2B}" type="sibTrans" cxnId="{FE114E4B-A41F-4DF8-B4DC-00B23EB70AF9}">
      <dgm:prSet/>
      <dgm:spPr/>
      <dgm:t>
        <a:bodyPr/>
        <a:lstStyle/>
        <a:p>
          <a:endParaRPr lang="de-DE"/>
        </a:p>
      </dgm:t>
    </dgm:pt>
    <dgm:pt modelId="{DF7380D2-FA32-4177-A6D3-DF4293AA74F2}">
      <dgm:prSet phldrT="[Text]"/>
      <dgm:spPr>
        <a:gradFill rotWithShape="0">
          <a:gsLst>
            <a:gs pos="0">
              <a:schemeClr val="bg2">
                <a:lumMod val="75000"/>
              </a:schemeClr>
            </a:gs>
            <a:gs pos="23000">
              <a:schemeClr val="bg2">
                <a:lumMod val="90000"/>
              </a:schemeClr>
            </a:gs>
            <a:gs pos="78000">
              <a:schemeClr val="bg1"/>
            </a:gs>
          </a:gsLst>
          <a:lin ang="16200000" scaled="1"/>
        </a:gradFill>
        <a:ln>
          <a:solidFill>
            <a:schemeClr val="tx1">
              <a:lumMod val="65000"/>
              <a:lumOff val="35000"/>
            </a:schemeClr>
          </a:solidFill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de-DE" dirty="0" err="1">
              <a:solidFill>
                <a:schemeClr val="tx1"/>
              </a:solidFill>
            </a:rPr>
            <a:t>Participation</a:t>
          </a:r>
          <a:r>
            <a:rPr lang="de-DE" dirty="0">
              <a:solidFill>
                <a:schemeClr val="tx1"/>
              </a:solidFill>
            </a:rPr>
            <a:t> in </a:t>
          </a:r>
          <a:r>
            <a:rPr lang="de-DE" dirty="0" err="1">
              <a:solidFill>
                <a:schemeClr val="tx1"/>
              </a:solidFill>
            </a:rPr>
            <a:t>the</a:t>
          </a:r>
          <a:r>
            <a:rPr lang="de-DE" dirty="0">
              <a:solidFill>
                <a:schemeClr val="tx1"/>
              </a:solidFill>
            </a:rPr>
            <a:t> </a:t>
          </a:r>
          <a:r>
            <a:rPr lang="de-DE" dirty="0" err="1">
              <a:solidFill>
                <a:schemeClr val="tx1"/>
              </a:solidFill>
            </a:rPr>
            <a:t>Campany‘s</a:t>
          </a:r>
          <a:r>
            <a:rPr lang="de-DE" dirty="0">
              <a:solidFill>
                <a:schemeClr val="tx1"/>
              </a:solidFill>
            </a:rPr>
            <a:t> </a:t>
          </a:r>
          <a:r>
            <a:rPr lang="de-DE" dirty="0" err="1">
              <a:solidFill>
                <a:schemeClr val="tx1"/>
              </a:solidFill>
            </a:rPr>
            <a:t>capital</a:t>
          </a:r>
          <a:endParaRPr lang="de-DE" dirty="0">
            <a:solidFill>
              <a:schemeClr val="tx1"/>
            </a:solidFill>
          </a:endParaRPr>
        </a:p>
      </dgm:t>
    </dgm:pt>
    <dgm:pt modelId="{D0C1051C-7612-4CF2-A47C-3D91D60C53AB}" type="parTrans" cxnId="{164B0EE9-9FF3-4C3B-96CB-4D7811E2F10C}">
      <dgm:prSet/>
      <dgm:spPr>
        <a:ln>
          <a:solidFill>
            <a:schemeClr val="tx1"/>
          </a:solidFill>
        </a:ln>
      </dgm:spPr>
      <dgm:t>
        <a:bodyPr/>
        <a:lstStyle/>
        <a:p>
          <a:endParaRPr lang="de-DE"/>
        </a:p>
      </dgm:t>
    </dgm:pt>
    <dgm:pt modelId="{E6DC906A-7053-45AE-B250-6D34D5915DFC}" type="sibTrans" cxnId="{164B0EE9-9FF3-4C3B-96CB-4D7811E2F10C}">
      <dgm:prSet/>
      <dgm:spPr/>
      <dgm:t>
        <a:bodyPr/>
        <a:lstStyle/>
        <a:p>
          <a:endParaRPr lang="de-DE"/>
        </a:p>
      </dgm:t>
    </dgm:pt>
    <dgm:pt modelId="{C3104BA9-734F-4556-8655-A4DAC45BF4A2}">
      <dgm:prSet phldrT="[Text]" custT="1"/>
      <dgm:spPr>
        <a:solidFill>
          <a:schemeClr val="bg1"/>
        </a:solidFill>
        <a:ln>
          <a:solidFill>
            <a:schemeClr val="tx1"/>
          </a:solidFill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de-DE" sz="2800" b="1" dirty="0">
              <a:solidFill>
                <a:schemeClr val="tx1"/>
              </a:solidFill>
            </a:rPr>
            <a:t>Immaterial </a:t>
          </a:r>
          <a:r>
            <a:rPr lang="de-DE" sz="2800" b="1" dirty="0" err="1">
              <a:solidFill>
                <a:schemeClr val="tx1"/>
              </a:solidFill>
            </a:rPr>
            <a:t>Participation</a:t>
          </a:r>
          <a:endParaRPr lang="de-DE" sz="2800" b="1" dirty="0">
            <a:solidFill>
              <a:schemeClr val="tx1"/>
            </a:solidFill>
          </a:endParaRPr>
        </a:p>
      </dgm:t>
    </dgm:pt>
    <dgm:pt modelId="{65A4FB50-406E-4DBC-8587-176518C47E65}" type="parTrans" cxnId="{1E1E1228-A776-4D64-98A2-2B4E153A61CA}">
      <dgm:prSet/>
      <dgm:spPr>
        <a:ln>
          <a:solidFill>
            <a:schemeClr val="tx1"/>
          </a:solidFill>
        </a:ln>
      </dgm:spPr>
      <dgm:t>
        <a:bodyPr/>
        <a:lstStyle/>
        <a:p>
          <a:endParaRPr lang="de-DE"/>
        </a:p>
      </dgm:t>
    </dgm:pt>
    <dgm:pt modelId="{C6DA4606-8035-448B-B7A3-F9E22DE76755}" type="sibTrans" cxnId="{1E1E1228-A776-4D64-98A2-2B4E153A61CA}">
      <dgm:prSet/>
      <dgm:spPr/>
      <dgm:t>
        <a:bodyPr/>
        <a:lstStyle/>
        <a:p>
          <a:endParaRPr lang="de-DE"/>
        </a:p>
      </dgm:t>
    </dgm:pt>
    <dgm:pt modelId="{27B95186-0CF8-4077-B226-F0BAEA039571}">
      <dgm:prSet phldrT="[Text]"/>
      <dgm:spPr>
        <a:solidFill>
          <a:schemeClr val="bg1"/>
        </a:solidFill>
        <a:ln>
          <a:solidFill>
            <a:schemeClr val="tx1"/>
          </a:solidFill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de-DE" dirty="0">
              <a:solidFill>
                <a:schemeClr val="tx1"/>
              </a:solidFill>
            </a:rPr>
            <a:t>By Law</a:t>
          </a:r>
        </a:p>
      </dgm:t>
    </dgm:pt>
    <dgm:pt modelId="{39C4F047-CE58-4CFF-ACCF-EDCE32ED1789}" type="parTrans" cxnId="{D9D7DA8D-0015-4264-9551-00B8BC910E47}">
      <dgm:prSet/>
      <dgm:spPr>
        <a:ln>
          <a:solidFill>
            <a:schemeClr val="tx1"/>
          </a:solidFill>
        </a:ln>
      </dgm:spPr>
      <dgm:t>
        <a:bodyPr/>
        <a:lstStyle/>
        <a:p>
          <a:endParaRPr lang="de-DE"/>
        </a:p>
      </dgm:t>
    </dgm:pt>
    <dgm:pt modelId="{EB908CBE-942F-49C1-B922-2D564D8B3BCF}" type="sibTrans" cxnId="{D9D7DA8D-0015-4264-9551-00B8BC910E47}">
      <dgm:prSet/>
      <dgm:spPr/>
      <dgm:t>
        <a:bodyPr/>
        <a:lstStyle/>
        <a:p>
          <a:endParaRPr lang="de-DE"/>
        </a:p>
      </dgm:t>
    </dgm:pt>
    <dgm:pt modelId="{CA60337F-0A59-47AD-B8F5-269997CF45BA}">
      <dgm:prSet/>
      <dgm:spPr>
        <a:solidFill>
          <a:schemeClr val="bg1"/>
        </a:solidFill>
        <a:ln>
          <a:solidFill>
            <a:schemeClr val="tx1"/>
          </a:solidFill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de-DE" dirty="0">
              <a:solidFill>
                <a:schemeClr val="tx1"/>
              </a:solidFill>
            </a:rPr>
            <a:t>By Management </a:t>
          </a:r>
          <a:r>
            <a:rPr lang="de-DE" dirty="0" err="1">
              <a:solidFill>
                <a:schemeClr val="tx1"/>
              </a:solidFill>
            </a:rPr>
            <a:t>Decision</a:t>
          </a:r>
          <a:endParaRPr lang="de-DE" dirty="0">
            <a:solidFill>
              <a:schemeClr val="tx1"/>
            </a:solidFill>
          </a:endParaRPr>
        </a:p>
      </dgm:t>
    </dgm:pt>
    <dgm:pt modelId="{FE993D00-B3C7-4341-82CB-92113FE0F789}" type="parTrans" cxnId="{59FD2DD7-414E-4277-BBAD-CA0A4A85B527}">
      <dgm:prSet/>
      <dgm:spPr>
        <a:ln>
          <a:solidFill>
            <a:schemeClr val="tx1"/>
          </a:solidFill>
        </a:ln>
      </dgm:spPr>
      <dgm:t>
        <a:bodyPr/>
        <a:lstStyle/>
        <a:p>
          <a:endParaRPr lang="de-DE"/>
        </a:p>
      </dgm:t>
    </dgm:pt>
    <dgm:pt modelId="{E18E504D-A7C6-42CF-ACC9-1AC05883333A}" type="sibTrans" cxnId="{59FD2DD7-414E-4277-BBAD-CA0A4A85B527}">
      <dgm:prSet/>
      <dgm:spPr/>
      <dgm:t>
        <a:bodyPr/>
        <a:lstStyle/>
        <a:p>
          <a:endParaRPr lang="de-DE"/>
        </a:p>
      </dgm:t>
    </dgm:pt>
    <dgm:pt modelId="{248B15AD-BC54-4FC4-AAA8-9C52A200760C}" type="pres">
      <dgm:prSet presAssocID="{3032CF37-7B8B-4FBF-A196-1CE46BE56B93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de-DE"/>
        </a:p>
      </dgm:t>
    </dgm:pt>
    <dgm:pt modelId="{F4E844FD-B60D-41CF-8C39-F19997364BB5}" type="pres">
      <dgm:prSet presAssocID="{3032CF37-7B8B-4FBF-A196-1CE46BE56B93}" presName="hierFlow" presStyleCnt="0"/>
      <dgm:spPr/>
    </dgm:pt>
    <dgm:pt modelId="{73F03F7E-AA1A-44E3-82F9-0ACF3F0CBACF}" type="pres">
      <dgm:prSet presAssocID="{3032CF37-7B8B-4FBF-A196-1CE46BE56B93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EF6D1865-28FB-40FE-9EE0-3E97AB472DEB}" type="pres">
      <dgm:prSet presAssocID="{2D286EEA-9CCF-4B4E-8620-5E05C5048482}" presName="Name14" presStyleCnt="0"/>
      <dgm:spPr/>
    </dgm:pt>
    <dgm:pt modelId="{3632E88E-92CA-48A1-86D5-2D2E3EA1D26A}" type="pres">
      <dgm:prSet presAssocID="{2D286EEA-9CCF-4B4E-8620-5E05C5048482}" presName="level1Shape" presStyleLbl="node0" presStyleIdx="0" presStyleCnt="1" custScaleX="216340" custScaleY="45884">
        <dgm:presLayoutVars>
          <dgm:chPref val="3"/>
        </dgm:presLayoutVars>
      </dgm:prSet>
      <dgm:spPr>
        <a:prstGeom prst="flowChartAlternateProcess">
          <a:avLst/>
        </a:prstGeom>
      </dgm:spPr>
      <dgm:t>
        <a:bodyPr/>
        <a:lstStyle/>
        <a:p>
          <a:endParaRPr lang="de-DE"/>
        </a:p>
      </dgm:t>
    </dgm:pt>
    <dgm:pt modelId="{34B417BB-9457-4F04-996B-5D5326C53E97}" type="pres">
      <dgm:prSet presAssocID="{2D286EEA-9CCF-4B4E-8620-5E05C5048482}" presName="hierChild2" presStyleCnt="0"/>
      <dgm:spPr/>
    </dgm:pt>
    <dgm:pt modelId="{5598F3D7-CA86-4747-9E08-CFFD7380B0BE}" type="pres">
      <dgm:prSet presAssocID="{2473F0D2-1799-41CD-A471-72CC3B75ADBB}" presName="Name19" presStyleLbl="parChTrans1D2" presStyleIdx="0" presStyleCnt="2"/>
      <dgm:spPr/>
      <dgm:t>
        <a:bodyPr/>
        <a:lstStyle/>
        <a:p>
          <a:endParaRPr lang="de-DE"/>
        </a:p>
      </dgm:t>
    </dgm:pt>
    <dgm:pt modelId="{B16E4C3D-FD96-43A5-993D-C3C5862F268F}" type="pres">
      <dgm:prSet presAssocID="{A30B14BE-56D4-49F6-8B3A-9914CBC9EAB9}" presName="Name21" presStyleCnt="0"/>
      <dgm:spPr/>
    </dgm:pt>
    <dgm:pt modelId="{CBAF4E11-67B8-45F3-B617-CF262BFEDC2C}" type="pres">
      <dgm:prSet presAssocID="{A30B14BE-56D4-49F6-8B3A-9914CBC9EAB9}" presName="level2Shape" presStyleLbl="node2" presStyleIdx="0" presStyleCnt="2" custScaleX="216017" custScaleY="51077" custLinFactNeighborX="781" custLinFactNeighborY="6589"/>
      <dgm:spPr>
        <a:prstGeom prst="flowChartAlternateProcess">
          <a:avLst/>
        </a:prstGeom>
      </dgm:spPr>
      <dgm:t>
        <a:bodyPr/>
        <a:lstStyle/>
        <a:p>
          <a:endParaRPr lang="de-DE"/>
        </a:p>
      </dgm:t>
    </dgm:pt>
    <dgm:pt modelId="{B70D54F4-578D-4F26-A121-2D034FE3CC32}" type="pres">
      <dgm:prSet presAssocID="{A30B14BE-56D4-49F6-8B3A-9914CBC9EAB9}" presName="hierChild3" presStyleCnt="0"/>
      <dgm:spPr/>
    </dgm:pt>
    <dgm:pt modelId="{B56C3B2D-0988-4A9F-A3E8-F4741C0D187B}" type="pres">
      <dgm:prSet presAssocID="{85BC800F-624F-4DAD-8C73-4E5011D7C7F1}" presName="Name19" presStyleLbl="parChTrans1D3" presStyleIdx="0" presStyleCnt="4"/>
      <dgm:spPr/>
      <dgm:t>
        <a:bodyPr/>
        <a:lstStyle/>
        <a:p>
          <a:endParaRPr lang="de-DE"/>
        </a:p>
      </dgm:t>
    </dgm:pt>
    <dgm:pt modelId="{E4C8DD95-FFB4-4961-A51D-03B91AD3FB88}" type="pres">
      <dgm:prSet presAssocID="{350C218C-E00D-49DD-A87D-AEE4411CA69F}" presName="Name21" presStyleCnt="0"/>
      <dgm:spPr/>
    </dgm:pt>
    <dgm:pt modelId="{98E428C4-8634-45C8-8AE9-3BAC4267F4CD}" type="pres">
      <dgm:prSet presAssocID="{350C218C-E00D-49DD-A87D-AEE4411CA69F}" presName="level2Shape" presStyleLbl="node3" presStyleIdx="0" presStyleCnt="4" custScaleX="127710"/>
      <dgm:spPr/>
      <dgm:t>
        <a:bodyPr/>
        <a:lstStyle/>
        <a:p>
          <a:endParaRPr lang="de-DE"/>
        </a:p>
      </dgm:t>
    </dgm:pt>
    <dgm:pt modelId="{C16BCED5-CA43-4504-9B21-17702F41D916}" type="pres">
      <dgm:prSet presAssocID="{350C218C-E00D-49DD-A87D-AEE4411CA69F}" presName="hierChild3" presStyleCnt="0"/>
      <dgm:spPr/>
    </dgm:pt>
    <dgm:pt modelId="{409E2789-75CE-4734-8803-8F6EABE5B288}" type="pres">
      <dgm:prSet presAssocID="{D0C1051C-7612-4CF2-A47C-3D91D60C53AB}" presName="Name19" presStyleLbl="parChTrans1D3" presStyleIdx="1" presStyleCnt="4"/>
      <dgm:spPr/>
      <dgm:t>
        <a:bodyPr/>
        <a:lstStyle/>
        <a:p>
          <a:endParaRPr lang="de-DE"/>
        </a:p>
      </dgm:t>
    </dgm:pt>
    <dgm:pt modelId="{104EE044-92B8-4990-9767-57F66FBE709E}" type="pres">
      <dgm:prSet presAssocID="{DF7380D2-FA32-4177-A6D3-DF4293AA74F2}" presName="Name21" presStyleCnt="0"/>
      <dgm:spPr/>
    </dgm:pt>
    <dgm:pt modelId="{79B22129-8741-4CBB-9C5A-379ED7FFCFEC}" type="pres">
      <dgm:prSet presAssocID="{DF7380D2-FA32-4177-A6D3-DF4293AA74F2}" presName="level2Shape" presStyleLbl="node3" presStyleIdx="1" presStyleCnt="4" custScaleX="122524"/>
      <dgm:spPr/>
      <dgm:t>
        <a:bodyPr/>
        <a:lstStyle/>
        <a:p>
          <a:endParaRPr lang="de-DE"/>
        </a:p>
      </dgm:t>
    </dgm:pt>
    <dgm:pt modelId="{4167628A-A425-414C-B64F-B6A4912F4D1C}" type="pres">
      <dgm:prSet presAssocID="{DF7380D2-FA32-4177-A6D3-DF4293AA74F2}" presName="hierChild3" presStyleCnt="0"/>
      <dgm:spPr/>
    </dgm:pt>
    <dgm:pt modelId="{942DCCE6-C1CF-40FA-8785-253272CD1ABB}" type="pres">
      <dgm:prSet presAssocID="{65A4FB50-406E-4DBC-8587-176518C47E65}" presName="Name19" presStyleLbl="parChTrans1D2" presStyleIdx="1" presStyleCnt="2"/>
      <dgm:spPr/>
      <dgm:t>
        <a:bodyPr/>
        <a:lstStyle/>
        <a:p>
          <a:endParaRPr lang="de-DE"/>
        </a:p>
      </dgm:t>
    </dgm:pt>
    <dgm:pt modelId="{63F0EE3C-A570-418E-B41A-B7F86447ECA6}" type="pres">
      <dgm:prSet presAssocID="{C3104BA9-734F-4556-8655-A4DAC45BF4A2}" presName="Name21" presStyleCnt="0"/>
      <dgm:spPr/>
    </dgm:pt>
    <dgm:pt modelId="{D084777D-BBCE-42B2-927D-DAEA8D1860F7}" type="pres">
      <dgm:prSet presAssocID="{C3104BA9-734F-4556-8655-A4DAC45BF4A2}" presName="level2Shape" presStyleLbl="node2" presStyleIdx="1" presStyleCnt="2" custScaleX="205815" custScaleY="48120" custLinFactNeighborX="-25898" custLinFactNeighborY="6190"/>
      <dgm:spPr>
        <a:prstGeom prst="flowChartAlternateProcess">
          <a:avLst/>
        </a:prstGeom>
      </dgm:spPr>
      <dgm:t>
        <a:bodyPr/>
        <a:lstStyle/>
        <a:p>
          <a:endParaRPr lang="de-DE"/>
        </a:p>
      </dgm:t>
    </dgm:pt>
    <dgm:pt modelId="{1F50258C-31C9-4643-86B1-D7D7EA1DBE90}" type="pres">
      <dgm:prSet presAssocID="{C3104BA9-734F-4556-8655-A4DAC45BF4A2}" presName="hierChild3" presStyleCnt="0"/>
      <dgm:spPr/>
    </dgm:pt>
    <dgm:pt modelId="{E9702D23-9AA0-470D-ACD1-0030EEEC35F1}" type="pres">
      <dgm:prSet presAssocID="{39C4F047-CE58-4CFF-ACCF-EDCE32ED1789}" presName="Name19" presStyleLbl="parChTrans1D3" presStyleIdx="2" presStyleCnt="4"/>
      <dgm:spPr/>
      <dgm:t>
        <a:bodyPr/>
        <a:lstStyle/>
        <a:p>
          <a:endParaRPr lang="de-DE"/>
        </a:p>
      </dgm:t>
    </dgm:pt>
    <dgm:pt modelId="{CE8447A6-A61B-4C5B-8706-1311FB263CD8}" type="pres">
      <dgm:prSet presAssocID="{27B95186-0CF8-4077-B226-F0BAEA039571}" presName="Name21" presStyleCnt="0"/>
      <dgm:spPr/>
    </dgm:pt>
    <dgm:pt modelId="{45C30750-77F1-4B9F-AB31-60ABABCEA525}" type="pres">
      <dgm:prSet presAssocID="{27B95186-0CF8-4077-B226-F0BAEA039571}" presName="level2Shape" presStyleLbl="node3" presStyleIdx="2" presStyleCnt="4" custLinFactNeighborX="-17900" custLinFactNeighborY="4475"/>
      <dgm:spPr/>
      <dgm:t>
        <a:bodyPr/>
        <a:lstStyle/>
        <a:p>
          <a:endParaRPr lang="de-DE"/>
        </a:p>
      </dgm:t>
    </dgm:pt>
    <dgm:pt modelId="{4ED74C82-7499-4A2E-A0A1-093E23BB125C}" type="pres">
      <dgm:prSet presAssocID="{27B95186-0CF8-4077-B226-F0BAEA039571}" presName="hierChild3" presStyleCnt="0"/>
      <dgm:spPr/>
    </dgm:pt>
    <dgm:pt modelId="{893AECC2-960E-431F-806E-819E0A2626D4}" type="pres">
      <dgm:prSet presAssocID="{FE993D00-B3C7-4341-82CB-92113FE0F789}" presName="Name19" presStyleLbl="parChTrans1D3" presStyleIdx="3" presStyleCnt="4"/>
      <dgm:spPr/>
      <dgm:t>
        <a:bodyPr/>
        <a:lstStyle/>
        <a:p>
          <a:endParaRPr lang="de-DE"/>
        </a:p>
      </dgm:t>
    </dgm:pt>
    <dgm:pt modelId="{948F464A-B1D2-4E29-9AC4-244E5D3620F9}" type="pres">
      <dgm:prSet presAssocID="{CA60337F-0A59-47AD-B8F5-269997CF45BA}" presName="Name21" presStyleCnt="0"/>
      <dgm:spPr/>
    </dgm:pt>
    <dgm:pt modelId="{57FD943F-60BF-4B0C-AD8F-484A43D96522}" type="pres">
      <dgm:prSet presAssocID="{CA60337F-0A59-47AD-B8F5-269997CF45BA}" presName="level2Shape" presStyleLbl="node3" presStyleIdx="3" presStyleCnt="4" custLinFactNeighborX="-29088" custLinFactNeighborY="4476"/>
      <dgm:spPr/>
      <dgm:t>
        <a:bodyPr/>
        <a:lstStyle/>
        <a:p>
          <a:endParaRPr lang="de-DE"/>
        </a:p>
      </dgm:t>
    </dgm:pt>
    <dgm:pt modelId="{FD647B13-1E60-49B1-9D3C-A9C9E4C4832E}" type="pres">
      <dgm:prSet presAssocID="{CA60337F-0A59-47AD-B8F5-269997CF45BA}" presName="hierChild3" presStyleCnt="0"/>
      <dgm:spPr/>
    </dgm:pt>
    <dgm:pt modelId="{AFA2AABD-BCAF-4F6F-8D98-569DE19EB876}" type="pres">
      <dgm:prSet presAssocID="{3032CF37-7B8B-4FBF-A196-1CE46BE56B93}" presName="bgShapesFlow" presStyleCnt="0"/>
      <dgm:spPr/>
    </dgm:pt>
  </dgm:ptLst>
  <dgm:cxnLst>
    <dgm:cxn modelId="{E42DF3CB-F079-47A1-BAB6-1F4FFBCF582C}" type="presOf" srcId="{27B95186-0CF8-4077-B226-F0BAEA039571}" destId="{45C30750-77F1-4B9F-AB31-60ABABCEA525}" srcOrd="0" destOrd="0" presId="urn:microsoft.com/office/officeart/2005/8/layout/hierarchy6"/>
    <dgm:cxn modelId="{99B4585D-3940-46F3-9A99-88CD849C8AA7}" type="presOf" srcId="{A30B14BE-56D4-49F6-8B3A-9914CBC9EAB9}" destId="{CBAF4E11-67B8-45F3-B617-CF262BFEDC2C}" srcOrd="0" destOrd="0" presId="urn:microsoft.com/office/officeart/2005/8/layout/hierarchy6"/>
    <dgm:cxn modelId="{1E1E1228-A776-4D64-98A2-2B4E153A61CA}" srcId="{2D286EEA-9CCF-4B4E-8620-5E05C5048482}" destId="{C3104BA9-734F-4556-8655-A4DAC45BF4A2}" srcOrd="1" destOrd="0" parTransId="{65A4FB50-406E-4DBC-8587-176518C47E65}" sibTransId="{C6DA4606-8035-448B-B7A3-F9E22DE76755}"/>
    <dgm:cxn modelId="{E5A31529-548A-480D-9F00-0FE6C9F1FE32}" type="presOf" srcId="{39C4F047-CE58-4CFF-ACCF-EDCE32ED1789}" destId="{E9702D23-9AA0-470D-ACD1-0030EEEC35F1}" srcOrd="0" destOrd="0" presId="urn:microsoft.com/office/officeart/2005/8/layout/hierarchy6"/>
    <dgm:cxn modelId="{DAE93D65-486F-480F-8C7E-E64015412B10}" type="presOf" srcId="{3032CF37-7B8B-4FBF-A196-1CE46BE56B93}" destId="{248B15AD-BC54-4FC4-AAA8-9C52A200760C}" srcOrd="0" destOrd="0" presId="urn:microsoft.com/office/officeart/2005/8/layout/hierarchy6"/>
    <dgm:cxn modelId="{15E7DAF2-3191-4D93-B4BC-84852E77CEA4}" srcId="{3032CF37-7B8B-4FBF-A196-1CE46BE56B93}" destId="{2D286EEA-9CCF-4B4E-8620-5E05C5048482}" srcOrd="0" destOrd="0" parTransId="{016E6EA8-7E6E-4D82-B4CC-16C4BF0C7CEA}" sibTransId="{577F0215-2621-42E3-B7B2-0039BEE7AC41}"/>
    <dgm:cxn modelId="{5EE95558-7D22-45A3-9923-5C96EF109BF2}" type="presOf" srcId="{2473F0D2-1799-41CD-A471-72CC3B75ADBB}" destId="{5598F3D7-CA86-4747-9E08-CFFD7380B0BE}" srcOrd="0" destOrd="0" presId="urn:microsoft.com/office/officeart/2005/8/layout/hierarchy6"/>
    <dgm:cxn modelId="{7BE0E6DE-41F4-49C0-B1D5-18135BACC18E}" type="presOf" srcId="{2D286EEA-9CCF-4B4E-8620-5E05C5048482}" destId="{3632E88E-92CA-48A1-86D5-2D2E3EA1D26A}" srcOrd="0" destOrd="0" presId="urn:microsoft.com/office/officeart/2005/8/layout/hierarchy6"/>
    <dgm:cxn modelId="{D9D7DA8D-0015-4264-9551-00B8BC910E47}" srcId="{C3104BA9-734F-4556-8655-A4DAC45BF4A2}" destId="{27B95186-0CF8-4077-B226-F0BAEA039571}" srcOrd="0" destOrd="0" parTransId="{39C4F047-CE58-4CFF-ACCF-EDCE32ED1789}" sibTransId="{EB908CBE-942F-49C1-B922-2D564D8B3BCF}"/>
    <dgm:cxn modelId="{F4536DB4-1F01-4354-A0C7-19EC15AF8583}" srcId="{2D286EEA-9CCF-4B4E-8620-5E05C5048482}" destId="{A30B14BE-56D4-49F6-8B3A-9914CBC9EAB9}" srcOrd="0" destOrd="0" parTransId="{2473F0D2-1799-41CD-A471-72CC3B75ADBB}" sibTransId="{345F2DC8-88ED-405F-B666-9D451535C86D}"/>
    <dgm:cxn modelId="{D6BFD5FA-E660-49EF-A688-678F0C51BC00}" type="presOf" srcId="{C3104BA9-734F-4556-8655-A4DAC45BF4A2}" destId="{D084777D-BBCE-42B2-927D-DAEA8D1860F7}" srcOrd="0" destOrd="0" presId="urn:microsoft.com/office/officeart/2005/8/layout/hierarchy6"/>
    <dgm:cxn modelId="{B1F31612-0FDE-4AE0-81B3-1E7A9ACF3CB8}" type="presOf" srcId="{85BC800F-624F-4DAD-8C73-4E5011D7C7F1}" destId="{B56C3B2D-0988-4A9F-A3E8-F4741C0D187B}" srcOrd="0" destOrd="0" presId="urn:microsoft.com/office/officeart/2005/8/layout/hierarchy6"/>
    <dgm:cxn modelId="{9B0435FC-2665-4F81-8DC3-2537B196AEA4}" type="presOf" srcId="{65A4FB50-406E-4DBC-8587-176518C47E65}" destId="{942DCCE6-C1CF-40FA-8785-253272CD1ABB}" srcOrd="0" destOrd="0" presId="urn:microsoft.com/office/officeart/2005/8/layout/hierarchy6"/>
    <dgm:cxn modelId="{A7F478D8-342A-4871-93B1-784585145B05}" type="presOf" srcId="{CA60337F-0A59-47AD-B8F5-269997CF45BA}" destId="{57FD943F-60BF-4B0C-AD8F-484A43D96522}" srcOrd="0" destOrd="0" presId="urn:microsoft.com/office/officeart/2005/8/layout/hierarchy6"/>
    <dgm:cxn modelId="{359F204D-46F5-4A2A-96D9-EAD6202FEA00}" type="presOf" srcId="{FE993D00-B3C7-4341-82CB-92113FE0F789}" destId="{893AECC2-960E-431F-806E-819E0A2626D4}" srcOrd="0" destOrd="0" presId="urn:microsoft.com/office/officeart/2005/8/layout/hierarchy6"/>
    <dgm:cxn modelId="{CF070669-0E98-484C-977E-C2849E0BF075}" type="presOf" srcId="{350C218C-E00D-49DD-A87D-AEE4411CA69F}" destId="{98E428C4-8634-45C8-8AE9-3BAC4267F4CD}" srcOrd="0" destOrd="0" presId="urn:microsoft.com/office/officeart/2005/8/layout/hierarchy6"/>
    <dgm:cxn modelId="{FE114E4B-A41F-4DF8-B4DC-00B23EB70AF9}" srcId="{A30B14BE-56D4-49F6-8B3A-9914CBC9EAB9}" destId="{350C218C-E00D-49DD-A87D-AEE4411CA69F}" srcOrd="0" destOrd="0" parTransId="{85BC800F-624F-4DAD-8C73-4E5011D7C7F1}" sibTransId="{82950A5E-9222-457C-8B7A-AC1DAC881F2B}"/>
    <dgm:cxn modelId="{8DAE3E66-E1DC-4C8B-B6BC-301FFA0A85A4}" type="presOf" srcId="{DF7380D2-FA32-4177-A6D3-DF4293AA74F2}" destId="{79B22129-8741-4CBB-9C5A-379ED7FFCFEC}" srcOrd="0" destOrd="0" presId="urn:microsoft.com/office/officeart/2005/8/layout/hierarchy6"/>
    <dgm:cxn modelId="{59FD2DD7-414E-4277-BBAD-CA0A4A85B527}" srcId="{C3104BA9-734F-4556-8655-A4DAC45BF4A2}" destId="{CA60337F-0A59-47AD-B8F5-269997CF45BA}" srcOrd="1" destOrd="0" parTransId="{FE993D00-B3C7-4341-82CB-92113FE0F789}" sibTransId="{E18E504D-A7C6-42CF-ACC9-1AC05883333A}"/>
    <dgm:cxn modelId="{FA6E1DA9-E890-42F2-AEF1-E7A1E7F4859B}" type="presOf" srcId="{D0C1051C-7612-4CF2-A47C-3D91D60C53AB}" destId="{409E2789-75CE-4734-8803-8F6EABE5B288}" srcOrd="0" destOrd="0" presId="urn:microsoft.com/office/officeart/2005/8/layout/hierarchy6"/>
    <dgm:cxn modelId="{164B0EE9-9FF3-4C3B-96CB-4D7811E2F10C}" srcId="{A30B14BE-56D4-49F6-8B3A-9914CBC9EAB9}" destId="{DF7380D2-FA32-4177-A6D3-DF4293AA74F2}" srcOrd="1" destOrd="0" parTransId="{D0C1051C-7612-4CF2-A47C-3D91D60C53AB}" sibTransId="{E6DC906A-7053-45AE-B250-6D34D5915DFC}"/>
    <dgm:cxn modelId="{6D5507A6-AB0A-4646-84FC-AECD3965FC45}" type="presParOf" srcId="{248B15AD-BC54-4FC4-AAA8-9C52A200760C}" destId="{F4E844FD-B60D-41CF-8C39-F19997364BB5}" srcOrd="0" destOrd="0" presId="urn:microsoft.com/office/officeart/2005/8/layout/hierarchy6"/>
    <dgm:cxn modelId="{8670C66D-3AF3-4D23-8D92-2D9C5F889CB0}" type="presParOf" srcId="{F4E844FD-B60D-41CF-8C39-F19997364BB5}" destId="{73F03F7E-AA1A-44E3-82F9-0ACF3F0CBACF}" srcOrd="0" destOrd="0" presId="urn:microsoft.com/office/officeart/2005/8/layout/hierarchy6"/>
    <dgm:cxn modelId="{89471DB1-6921-4C4D-9441-F7587E6F4503}" type="presParOf" srcId="{73F03F7E-AA1A-44E3-82F9-0ACF3F0CBACF}" destId="{EF6D1865-28FB-40FE-9EE0-3E97AB472DEB}" srcOrd="0" destOrd="0" presId="urn:microsoft.com/office/officeart/2005/8/layout/hierarchy6"/>
    <dgm:cxn modelId="{79F7D159-EFAA-4810-A888-D19F1D0ABDF3}" type="presParOf" srcId="{EF6D1865-28FB-40FE-9EE0-3E97AB472DEB}" destId="{3632E88E-92CA-48A1-86D5-2D2E3EA1D26A}" srcOrd="0" destOrd="0" presId="urn:microsoft.com/office/officeart/2005/8/layout/hierarchy6"/>
    <dgm:cxn modelId="{69F44394-3F9A-43FC-96E6-A63272550B4C}" type="presParOf" srcId="{EF6D1865-28FB-40FE-9EE0-3E97AB472DEB}" destId="{34B417BB-9457-4F04-996B-5D5326C53E97}" srcOrd="1" destOrd="0" presId="urn:microsoft.com/office/officeart/2005/8/layout/hierarchy6"/>
    <dgm:cxn modelId="{165D8DC5-76E0-47F2-8544-B14175AA01F3}" type="presParOf" srcId="{34B417BB-9457-4F04-996B-5D5326C53E97}" destId="{5598F3D7-CA86-4747-9E08-CFFD7380B0BE}" srcOrd="0" destOrd="0" presId="urn:microsoft.com/office/officeart/2005/8/layout/hierarchy6"/>
    <dgm:cxn modelId="{B3356396-1A27-4CDE-9511-1B6F9B5EEA01}" type="presParOf" srcId="{34B417BB-9457-4F04-996B-5D5326C53E97}" destId="{B16E4C3D-FD96-43A5-993D-C3C5862F268F}" srcOrd="1" destOrd="0" presId="urn:microsoft.com/office/officeart/2005/8/layout/hierarchy6"/>
    <dgm:cxn modelId="{91134914-7505-40FE-8156-B75DD2CF175A}" type="presParOf" srcId="{B16E4C3D-FD96-43A5-993D-C3C5862F268F}" destId="{CBAF4E11-67B8-45F3-B617-CF262BFEDC2C}" srcOrd="0" destOrd="0" presId="urn:microsoft.com/office/officeart/2005/8/layout/hierarchy6"/>
    <dgm:cxn modelId="{4E8C6145-FC60-413F-87C3-7AD061180D7B}" type="presParOf" srcId="{B16E4C3D-FD96-43A5-993D-C3C5862F268F}" destId="{B70D54F4-578D-4F26-A121-2D034FE3CC32}" srcOrd="1" destOrd="0" presId="urn:microsoft.com/office/officeart/2005/8/layout/hierarchy6"/>
    <dgm:cxn modelId="{1E67310A-E873-48BB-BAA3-735F0C22BF6E}" type="presParOf" srcId="{B70D54F4-578D-4F26-A121-2D034FE3CC32}" destId="{B56C3B2D-0988-4A9F-A3E8-F4741C0D187B}" srcOrd="0" destOrd="0" presId="urn:microsoft.com/office/officeart/2005/8/layout/hierarchy6"/>
    <dgm:cxn modelId="{EC13E869-6DF7-4092-BE4E-C5A552CB26E1}" type="presParOf" srcId="{B70D54F4-578D-4F26-A121-2D034FE3CC32}" destId="{E4C8DD95-FFB4-4961-A51D-03B91AD3FB88}" srcOrd="1" destOrd="0" presId="urn:microsoft.com/office/officeart/2005/8/layout/hierarchy6"/>
    <dgm:cxn modelId="{7A5C9D3B-DE36-4DE6-90C2-4ACEC6D45520}" type="presParOf" srcId="{E4C8DD95-FFB4-4961-A51D-03B91AD3FB88}" destId="{98E428C4-8634-45C8-8AE9-3BAC4267F4CD}" srcOrd="0" destOrd="0" presId="urn:microsoft.com/office/officeart/2005/8/layout/hierarchy6"/>
    <dgm:cxn modelId="{3E39BCCA-A091-4AFD-A67B-F9423A7D6080}" type="presParOf" srcId="{E4C8DD95-FFB4-4961-A51D-03B91AD3FB88}" destId="{C16BCED5-CA43-4504-9B21-17702F41D916}" srcOrd="1" destOrd="0" presId="urn:microsoft.com/office/officeart/2005/8/layout/hierarchy6"/>
    <dgm:cxn modelId="{2C1AF843-1AC2-41BF-86A8-0A8BC0DF1E35}" type="presParOf" srcId="{B70D54F4-578D-4F26-A121-2D034FE3CC32}" destId="{409E2789-75CE-4734-8803-8F6EABE5B288}" srcOrd="2" destOrd="0" presId="urn:microsoft.com/office/officeart/2005/8/layout/hierarchy6"/>
    <dgm:cxn modelId="{FD09946C-AC38-40C9-A21C-5A0513873E5F}" type="presParOf" srcId="{B70D54F4-578D-4F26-A121-2D034FE3CC32}" destId="{104EE044-92B8-4990-9767-57F66FBE709E}" srcOrd="3" destOrd="0" presId="urn:microsoft.com/office/officeart/2005/8/layout/hierarchy6"/>
    <dgm:cxn modelId="{AE4B49A8-BC47-402A-933D-09DDC133D14B}" type="presParOf" srcId="{104EE044-92B8-4990-9767-57F66FBE709E}" destId="{79B22129-8741-4CBB-9C5A-379ED7FFCFEC}" srcOrd="0" destOrd="0" presId="urn:microsoft.com/office/officeart/2005/8/layout/hierarchy6"/>
    <dgm:cxn modelId="{AD557261-2BAD-4B6E-9EFD-2EBFC4F50A85}" type="presParOf" srcId="{104EE044-92B8-4990-9767-57F66FBE709E}" destId="{4167628A-A425-414C-B64F-B6A4912F4D1C}" srcOrd="1" destOrd="0" presId="urn:microsoft.com/office/officeart/2005/8/layout/hierarchy6"/>
    <dgm:cxn modelId="{5C8387EB-6ECE-457D-BECF-8C81E6913DB5}" type="presParOf" srcId="{34B417BB-9457-4F04-996B-5D5326C53E97}" destId="{942DCCE6-C1CF-40FA-8785-253272CD1ABB}" srcOrd="2" destOrd="0" presId="urn:microsoft.com/office/officeart/2005/8/layout/hierarchy6"/>
    <dgm:cxn modelId="{69FA3050-F95A-497F-8683-C5EE79446AA4}" type="presParOf" srcId="{34B417BB-9457-4F04-996B-5D5326C53E97}" destId="{63F0EE3C-A570-418E-B41A-B7F86447ECA6}" srcOrd="3" destOrd="0" presId="urn:microsoft.com/office/officeart/2005/8/layout/hierarchy6"/>
    <dgm:cxn modelId="{CFBC3668-46C7-4E7A-83F4-74655827EAA2}" type="presParOf" srcId="{63F0EE3C-A570-418E-B41A-B7F86447ECA6}" destId="{D084777D-BBCE-42B2-927D-DAEA8D1860F7}" srcOrd="0" destOrd="0" presId="urn:microsoft.com/office/officeart/2005/8/layout/hierarchy6"/>
    <dgm:cxn modelId="{0586F0B5-C6F1-4878-8BAC-D45409F04E74}" type="presParOf" srcId="{63F0EE3C-A570-418E-B41A-B7F86447ECA6}" destId="{1F50258C-31C9-4643-86B1-D7D7EA1DBE90}" srcOrd="1" destOrd="0" presId="urn:microsoft.com/office/officeart/2005/8/layout/hierarchy6"/>
    <dgm:cxn modelId="{F1147AB5-B7A8-4952-92AB-26757A369BEC}" type="presParOf" srcId="{1F50258C-31C9-4643-86B1-D7D7EA1DBE90}" destId="{E9702D23-9AA0-470D-ACD1-0030EEEC35F1}" srcOrd="0" destOrd="0" presId="urn:microsoft.com/office/officeart/2005/8/layout/hierarchy6"/>
    <dgm:cxn modelId="{8D441990-5435-4FCD-8A50-4DFC2EB1329C}" type="presParOf" srcId="{1F50258C-31C9-4643-86B1-D7D7EA1DBE90}" destId="{CE8447A6-A61B-4C5B-8706-1311FB263CD8}" srcOrd="1" destOrd="0" presId="urn:microsoft.com/office/officeart/2005/8/layout/hierarchy6"/>
    <dgm:cxn modelId="{CFE6DD64-7A2B-47F1-B600-965AEE115164}" type="presParOf" srcId="{CE8447A6-A61B-4C5B-8706-1311FB263CD8}" destId="{45C30750-77F1-4B9F-AB31-60ABABCEA525}" srcOrd="0" destOrd="0" presId="urn:microsoft.com/office/officeart/2005/8/layout/hierarchy6"/>
    <dgm:cxn modelId="{01E1D74B-A53F-4317-9813-F0C52BD1AD2B}" type="presParOf" srcId="{CE8447A6-A61B-4C5B-8706-1311FB263CD8}" destId="{4ED74C82-7499-4A2E-A0A1-093E23BB125C}" srcOrd="1" destOrd="0" presId="urn:microsoft.com/office/officeart/2005/8/layout/hierarchy6"/>
    <dgm:cxn modelId="{BBF60EE2-9D5A-4A39-A1C5-A07F6F1CDF1B}" type="presParOf" srcId="{1F50258C-31C9-4643-86B1-D7D7EA1DBE90}" destId="{893AECC2-960E-431F-806E-819E0A2626D4}" srcOrd="2" destOrd="0" presId="urn:microsoft.com/office/officeart/2005/8/layout/hierarchy6"/>
    <dgm:cxn modelId="{FAC6E9AF-49D2-4F2E-9B16-6406374E7443}" type="presParOf" srcId="{1F50258C-31C9-4643-86B1-D7D7EA1DBE90}" destId="{948F464A-B1D2-4E29-9AC4-244E5D3620F9}" srcOrd="3" destOrd="0" presId="urn:microsoft.com/office/officeart/2005/8/layout/hierarchy6"/>
    <dgm:cxn modelId="{3C966419-325B-46D4-8E23-30409355DFFD}" type="presParOf" srcId="{948F464A-B1D2-4E29-9AC4-244E5D3620F9}" destId="{57FD943F-60BF-4B0C-AD8F-484A43D96522}" srcOrd="0" destOrd="0" presId="urn:microsoft.com/office/officeart/2005/8/layout/hierarchy6"/>
    <dgm:cxn modelId="{9004CE0D-E430-4F0F-B804-10614BD57BFF}" type="presParOf" srcId="{948F464A-B1D2-4E29-9AC4-244E5D3620F9}" destId="{FD647B13-1E60-49B1-9D3C-A9C9E4C4832E}" srcOrd="1" destOrd="0" presId="urn:microsoft.com/office/officeart/2005/8/layout/hierarchy6"/>
    <dgm:cxn modelId="{0FF178A7-CEE1-498D-81C6-3374FF1B4F17}" type="presParOf" srcId="{248B15AD-BC54-4FC4-AAA8-9C52A200760C}" destId="{AFA2AABD-BCAF-4F6F-8D98-569DE19EB876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2CCB5A2E-F0D8-4D90-B5C8-7784C389FC74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de-DE"/>
        </a:p>
      </dgm:t>
    </dgm:pt>
    <dgm:pt modelId="{FF61AB42-6849-4631-9EEE-8BA0F6073E74}">
      <dgm:prSet phldrT="[Text]" custT="1"/>
      <dgm:spPr>
        <a:ln w="34925">
          <a:solidFill>
            <a:schemeClr val="accent1">
              <a:lumMod val="75000"/>
            </a:schemeClr>
          </a:solidFill>
        </a:ln>
      </dgm:spPr>
      <dgm:t>
        <a:bodyPr/>
        <a:lstStyle/>
        <a:p>
          <a:r>
            <a:rPr lang="de-DE" sz="2800" b="1" dirty="0"/>
            <a:t>Immaterial </a:t>
          </a:r>
          <a:r>
            <a:rPr lang="de-DE" sz="2800" b="1" dirty="0" err="1"/>
            <a:t>Employee</a:t>
          </a:r>
          <a:r>
            <a:rPr lang="de-DE" sz="2800" b="1" dirty="0"/>
            <a:t> </a:t>
          </a:r>
          <a:r>
            <a:rPr lang="de-DE" sz="2800" b="1" dirty="0" err="1"/>
            <a:t>Participation</a:t>
          </a:r>
          <a:endParaRPr lang="de-DE" sz="2800" b="1" dirty="0"/>
        </a:p>
      </dgm:t>
    </dgm:pt>
    <dgm:pt modelId="{A7E67381-9258-4FFC-9D03-6105D06B26AD}" type="parTrans" cxnId="{5E905198-EF0E-4850-81BE-E9BBB3800270}">
      <dgm:prSet/>
      <dgm:spPr/>
      <dgm:t>
        <a:bodyPr/>
        <a:lstStyle/>
        <a:p>
          <a:endParaRPr lang="de-DE"/>
        </a:p>
      </dgm:t>
    </dgm:pt>
    <dgm:pt modelId="{3797377E-DA45-4025-8350-E1BFCA961654}" type="sibTrans" cxnId="{5E905198-EF0E-4850-81BE-E9BBB3800270}">
      <dgm:prSet/>
      <dgm:spPr/>
      <dgm:t>
        <a:bodyPr/>
        <a:lstStyle/>
        <a:p>
          <a:endParaRPr lang="de-DE"/>
        </a:p>
      </dgm:t>
    </dgm:pt>
    <dgm:pt modelId="{BE6E6534-138F-4036-90BA-FB7E8011D081}">
      <dgm:prSet phldrT="[Text]" custT="1"/>
      <dgm:spPr>
        <a:ln w="34925">
          <a:solidFill>
            <a:schemeClr val="accent1">
              <a:lumMod val="75000"/>
            </a:schemeClr>
          </a:solidFill>
        </a:ln>
      </dgm:spPr>
      <dgm:t>
        <a:bodyPr/>
        <a:lstStyle/>
        <a:p>
          <a:r>
            <a:rPr lang="de-DE" sz="2400" dirty="0"/>
            <a:t>By </a:t>
          </a:r>
          <a:r>
            <a:rPr lang="de-DE" sz="2400" dirty="0" err="1"/>
            <a:t>law</a:t>
          </a:r>
          <a:r>
            <a:rPr lang="de-DE" sz="2400" dirty="0"/>
            <a:t> </a:t>
          </a:r>
        </a:p>
        <a:p>
          <a:r>
            <a:rPr lang="de-DE" sz="2400" dirty="0"/>
            <a:t>(</a:t>
          </a:r>
          <a:r>
            <a:rPr lang="de-DE" sz="2400" dirty="0" err="1"/>
            <a:t>Codetermination</a:t>
          </a:r>
          <a:r>
            <a:rPr lang="de-DE" sz="2400" dirty="0"/>
            <a:t>)</a:t>
          </a:r>
        </a:p>
      </dgm:t>
    </dgm:pt>
    <dgm:pt modelId="{CF684018-C272-4D2E-ADF6-A2A0DED03F65}" type="parTrans" cxnId="{50702A56-1A35-4AC2-A556-E2233384DB93}">
      <dgm:prSet/>
      <dgm:spPr>
        <a:ln w="34925">
          <a:solidFill>
            <a:schemeClr val="accent1">
              <a:lumMod val="75000"/>
            </a:schemeClr>
          </a:solidFill>
        </a:ln>
      </dgm:spPr>
      <dgm:t>
        <a:bodyPr/>
        <a:lstStyle/>
        <a:p>
          <a:endParaRPr lang="de-DE"/>
        </a:p>
      </dgm:t>
    </dgm:pt>
    <dgm:pt modelId="{A666A798-FE85-4C85-9750-B18C30A53EA1}" type="sibTrans" cxnId="{50702A56-1A35-4AC2-A556-E2233384DB93}">
      <dgm:prSet/>
      <dgm:spPr/>
      <dgm:t>
        <a:bodyPr/>
        <a:lstStyle/>
        <a:p>
          <a:endParaRPr lang="de-DE"/>
        </a:p>
      </dgm:t>
    </dgm:pt>
    <dgm:pt modelId="{90DE605B-ECD5-42A8-8A1D-87939D847BDF}">
      <dgm:prSet phldrT="[Text]" custT="1"/>
      <dgm:spPr>
        <a:ln w="28575">
          <a:solidFill>
            <a:schemeClr val="accent1">
              <a:lumMod val="75000"/>
            </a:schemeClr>
          </a:solidFill>
        </a:ln>
      </dgm:spPr>
      <dgm:t>
        <a:bodyPr/>
        <a:lstStyle/>
        <a:p>
          <a:r>
            <a:rPr lang="de-DE" sz="2400" dirty="0"/>
            <a:t>By Management </a:t>
          </a:r>
        </a:p>
        <a:p>
          <a:r>
            <a:rPr lang="de-DE" sz="2400" dirty="0" err="1"/>
            <a:t>Decision</a:t>
          </a:r>
          <a:endParaRPr lang="de-DE" sz="2400" dirty="0"/>
        </a:p>
      </dgm:t>
    </dgm:pt>
    <dgm:pt modelId="{D61F68DE-D5C9-4458-AB16-29E5DD0F30FE}" type="parTrans" cxnId="{D548007A-12E8-4FA5-B875-60ACAC32EB7F}">
      <dgm:prSet/>
      <dgm:spPr>
        <a:ln w="34925">
          <a:solidFill>
            <a:schemeClr val="accent1">
              <a:lumMod val="75000"/>
            </a:schemeClr>
          </a:solidFill>
        </a:ln>
      </dgm:spPr>
      <dgm:t>
        <a:bodyPr/>
        <a:lstStyle/>
        <a:p>
          <a:endParaRPr lang="de-DE"/>
        </a:p>
      </dgm:t>
    </dgm:pt>
    <dgm:pt modelId="{2A46E142-8531-48A5-A1CB-7594BEBE30EF}" type="sibTrans" cxnId="{D548007A-12E8-4FA5-B875-60ACAC32EB7F}">
      <dgm:prSet/>
      <dgm:spPr/>
      <dgm:t>
        <a:bodyPr/>
        <a:lstStyle/>
        <a:p>
          <a:endParaRPr lang="de-DE"/>
        </a:p>
      </dgm:t>
    </dgm:pt>
    <dgm:pt modelId="{03629767-104E-4CB3-A375-B155AB975973}">
      <dgm:prSet/>
      <dgm:spPr>
        <a:ln>
          <a:solidFill>
            <a:schemeClr val="accent1">
              <a:lumMod val="75000"/>
            </a:schemeClr>
          </a:solidFill>
        </a:ln>
      </dgm:spPr>
      <dgm:t>
        <a:bodyPr/>
        <a:lstStyle/>
        <a:p>
          <a:r>
            <a:rPr lang="de-DE" b="1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Arial" pitchFamily="34" charset="0"/>
              <a:ea typeface="+mn-ea"/>
              <a:cs typeface="Arial" pitchFamily="34" charset="0"/>
            </a:rPr>
            <a:t>Integration </a:t>
          </a:r>
          <a:r>
            <a:rPr lang="de-DE" b="1" dirty="0" err="1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Arial" pitchFamily="34" charset="0"/>
              <a:ea typeface="+mn-ea"/>
              <a:cs typeface="Arial" pitchFamily="34" charset="0"/>
            </a:rPr>
            <a:t>into</a:t>
          </a:r>
          <a:r>
            <a:rPr lang="de-DE" b="1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Arial" pitchFamily="34" charset="0"/>
              <a:ea typeface="+mn-ea"/>
              <a:cs typeface="Arial" pitchFamily="34" charset="0"/>
            </a:rPr>
            <a:t> </a:t>
          </a:r>
          <a:r>
            <a:rPr lang="de-DE" b="1" dirty="0" err="1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Arial" pitchFamily="34" charset="0"/>
              <a:ea typeface="+mn-ea"/>
              <a:cs typeface="Arial" pitchFamily="34" charset="0"/>
            </a:rPr>
            <a:t>Decision-making</a:t>
          </a:r>
          <a:r>
            <a:rPr lang="de-DE" b="1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Arial" pitchFamily="34" charset="0"/>
              <a:ea typeface="+mn-ea"/>
              <a:cs typeface="Arial" pitchFamily="34" charset="0"/>
            </a:rPr>
            <a:t> </a:t>
          </a:r>
          <a:r>
            <a:rPr lang="de-DE" b="1" dirty="0" err="1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Arial" pitchFamily="34" charset="0"/>
              <a:ea typeface="+mn-ea"/>
              <a:cs typeface="Arial" pitchFamily="34" charset="0"/>
            </a:rPr>
            <a:t>Proceses</a:t>
          </a:r>
          <a:endParaRPr lang="de-DE" b="1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Arial" pitchFamily="34" charset="0"/>
            <a:ea typeface="+mn-ea"/>
            <a:cs typeface="Arial" pitchFamily="34" charset="0"/>
          </a:endParaRPr>
        </a:p>
      </dgm:t>
    </dgm:pt>
    <dgm:pt modelId="{CB6FA843-5F3C-49EA-9A0D-9900C4E2558C}" type="parTrans" cxnId="{7672ADA6-C1CE-4315-A484-135092F68A7A}">
      <dgm:prSet/>
      <dgm:spPr>
        <a:ln w="34925">
          <a:solidFill>
            <a:schemeClr val="accent1">
              <a:lumMod val="75000"/>
            </a:schemeClr>
          </a:solidFill>
        </a:ln>
      </dgm:spPr>
      <dgm:t>
        <a:bodyPr/>
        <a:lstStyle/>
        <a:p>
          <a:endParaRPr lang="de-DE"/>
        </a:p>
      </dgm:t>
    </dgm:pt>
    <dgm:pt modelId="{C36875D1-74AE-4A61-8B80-88D13FFBCBF4}" type="sibTrans" cxnId="{7672ADA6-C1CE-4315-A484-135092F68A7A}">
      <dgm:prSet/>
      <dgm:spPr/>
      <dgm:t>
        <a:bodyPr/>
        <a:lstStyle/>
        <a:p>
          <a:endParaRPr lang="de-DE"/>
        </a:p>
      </dgm:t>
    </dgm:pt>
    <dgm:pt modelId="{EDDEBA94-F5E2-4422-BE8E-9B408FA192E9}">
      <dgm:prSet/>
      <dgm:spPr>
        <a:ln>
          <a:solidFill>
            <a:schemeClr val="accent1">
              <a:lumMod val="75000"/>
            </a:schemeClr>
          </a:solidFill>
        </a:ln>
      </dgm:spPr>
      <dgm:t>
        <a:bodyPr/>
        <a:lstStyle/>
        <a:p>
          <a:r>
            <a:rPr lang="de-DE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Arial" pitchFamily="34" charset="0"/>
              <a:ea typeface="+mn-ea"/>
              <a:cs typeface="Arial" pitchFamily="34" charset="0"/>
            </a:rPr>
            <a:t>Integration </a:t>
          </a:r>
          <a:r>
            <a:rPr lang="de-DE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Arial" pitchFamily="34" charset="0"/>
              <a:ea typeface="+mn-ea"/>
              <a:cs typeface="Arial" pitchFamily="34" charset="0"/>
            </a:rPr>
            <a:t>in </a:t>
          </a:r>
          <a:r>
            <a:rPr lang="de-DE" dirty="0" err="1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Arial" pitchFamily="34" charset="0"/>
              <a:ea typeface="+mn-ea"/>
              <a:cs typeface="Arial" pitchFamily="34" charset="0"/>
            </a:rPr>
            <a:t>the</a:t>
          </a:r>
          <a:r>
            <a:rPr lang="de-DE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Arial" pitchFamily="34" charset="0"/>
              <a:ea typeface="+mn-ea"/>
              <a:cs typeface="Arial" pitchFamily="34" charset="0"/>
            </a:rPr>
            <a:t> Flow </a:t>
          </a:r>
          <a:r>
            <a:rPr lang="de-DE" dirty="0" err="1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Arial" pitchFamily="34" charset="0"/>
              <a:ea typeface="+mn-ea"/>
              <a:cs typeface="Arial" pitchFamily="34" charset="0"/>
            </a:rPr>
            <a:t>of</a:t>
          </a:r>
          <a:r>
            <a:rPr lang="de-DE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Arial" pitchFamily="34" charset="0"/>
              <a:ea typeface="+mn-ea"/>
              <a:cs typeface="Arial" pitchFamily="34" charset="0"/>
            </a:rPr>
            <a:t> Information</a:t>
          </a:r>
        </a:p>
      </dgm:t>
    </dgm:pt>
    <dgm:pt modelId="{4380501B-A5AF-40C1-BFB3-855DA573600F}" type="parTrans" cxnId="{333FA56D-5ECD-4CBA-A96E-E0AEC730F8F6}">
      <dgm:prSet/>
      <dgm:spPr>
        <a:ln w="34925">
          <a:solidFill>
            <a:schemeClr val="accent1">
              <a:lumMod val="75000"/>
            </a:schemeClr>
          </a:solidFill>
        </a:ln>
      </dgm:spPr>
      <dgm:t>
        <a:bodyPr/>
        <a:lstStyle/>
        <a:p>
          <a:endParaRPr lang="de-DE"/>
        </a:p>
      </dgm:t>
    </dgm:pt>
    <dgm:pt modelId="{30D1ACF0-68BF-4CCE-9DE9-1BC27C4C35FB}" type="sibTrans" cxnId="{333FA56D-5ECD-4CBA-A96E-E0AEC730F8F6}">
      <dgm:prSet/>
      <dgm:spPr/>
      <dgm:t>
        <a:bodyPr/>
        <a:lstStyle/>
        <a:p>
          <a:endParaRPr lang="de-DE"/>
        </a:p>
      </dgm:t>
    </dgm:pt>
    <dgm:pt modelId="{C0749E62-2B7F-4E64-AF0C-74F4B883640B}" type="pres">
      <dgm:prSet presAssocID="{2CCB5A2E-F0D8-4D90-B5C8-7784C389FC74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de-DE"/>
        </a:p>
      </dgm:t>
    </dgm:pt>
    <dgm:pt modelId="{7C14BFFC-03E3-4998-9AE4-6738C9DC4D16}" type="pres">
      <dgm:prSet presAssocID="{FF61AB42-6849-4631-9EEE-8BA0F6073E74}" presName="hierRoot1" presStyleCnt="0"/>
      <dgm:spPr/>
    </dgm:pt>
    <dgm:pt modelId="{595E3BC8-B0A1-4210-98DE-AC41D20719DF}" type="pres">
      <dgm:prSet presAssocID="{FF61AB42-6849-4631-9EEE-8BA0F6073E74}" presName="composite" presStyleCnt="0"/>
      <dgm:spPr/>
    </dgm:pt>
    <dgm:pt modelId="{5587F4CB-8AFC-446A-85A0-1C8C7198CFEF}" type="pres">
      <dgm:prSet presAssocID="{FF61AB42-6849-4631-9EEE-8BA0F6073E74}" presName="background" presStyleLbl="node0" presStyleIdx="0" presStyleCnt="1"/>
      <dgm:spPr>
        <a:solidFill>
          <a:schemeClr val="accent1">
            <a:lumMod val="75000"/>
          </a:schemeClr>
        </a:solidFill>
      </dgm:spPr>
    </dgm:pt>
    <dgm:pt modelId="{5F1F4BDB-FEAF-484B-9DE9-FCC8AB7D8A1D}" type="pres">
      <dgm:prSet presAssocID="{FF61AB42-6849-4631-9EEE-8BA0F6073E74}" presName="text" presStyleLbl="fgAcc0" presStyleIdx="0" presStyleCnt="1" custScaleX="326542" custScaleY="103318">
        <dgm:presLayoutVars>
          <dgm:chPref val="3"/>
        </dgm:presLayoutVars>
      </dgm:prSet>
      <dgm:spPr/>
      <dgm:t>
        <a:bodyPr/>
        <a:lstStyle/>
        <a:p>
          <a:endParaRPr lang="de-DE"/>
        </a:p>
      </dgm:t>
    </dgm:pt>
    <dgm:pt modelId="{632E745D-71EB-4AA0-AF26-BDCC677B49A9}" type="pres">
      <dgm:prSet presAssocID="{FF61AB42-6849-4631-9EEE-8BA0F6073E74}" presName="hierChild2" presStyleCnt="0"/>
      <dgm:spPr/>
    </dgm:pt>
    <dgm:pt modelId="{CCEE8AF0-20C5-419F-8B21-B93ED25543A6}" type="pres">
      <dgm:prSet presAssocID="{CF684018-C272-4D2E-ADF6-A2A0DED03F65}" presName="Name10" presStyleLbl="parChTrans1D2" presStyleIdx="0" presStyleCnt="2"/>
      <dgm:spPr/>
      <dgm:t>
        <a:bodyPr/>
        <a:lstStyle/>
        <a:p>
          <a:endParaRPr lang="de-DE"/>
        </a:p>
      </dgm:t>
    </dgm:pt>
    <dgm:pt modelId="{E72C53B2-7B94-4F35-87A0-C806AD806A98}" type="pres">
      <dgm:prSet presAssocID="{BE6E6534-138F-4036-90BA-FB7E8011D081}" presName="hierRoot2" presStyleCnt="0"/>
      <dgm:spPr/>
    </dgm:pt>
    <dgm:pt modelId="{89E52EDE-A066-45DE-A929-DED22557ACB2}" type="pres">
      <dgm:prSet presAssocID="{BE6E6534-138F-4036-90BA-FB7E8011D081}" presName="composite2" presStyleCnt="0"/>
      <dgm:spPr/>
    </dgm:pt>
    <dgm:pt modelId="{9653B4F7-19A4-4207-8FD7-D56336EC7BE9}" type="pres">
      <dgm:prSet presAssocID="{BE6E6534-138F-4036-90BA-FB7E8011D081}" presName="background2" presStyleLbl="node2" presStyleIdx="0" presStyleCnt="2"/>
      <dgm:spPr>
        <a:solidFill>
          <a:schemeClr val="accent1">
            <a:lumMod val="75000"/>
          </a:schemeClr>
        </a:solidFill>
      </dgm:spPr>
    </dgm:pt>
    <dgm:pt modelId="{4AA15F79-3527-4CB6-9D3A-280BC6EDF1A4}" type="pres">
      <dgm:prSet presAssocID="{BE6E6534-138F-4036-90BA-FB7E8011D081}" presName="text2" presStyleLbl="fgAcc2" presStyleIdx="0" presStyleCnt="2" custScaleX="181123" custScaleY="109048">
        <dgm:presLayoutVars>
          <dgm:chPref val="3"/>
        </dgm:presLayoutVars>
      </dgm:prSet>
      <dgm:spPr/>
      <dgm:t>
        <a:bodyPr/>
        <a:lstStyle/>
        <a:p>
          <a:endParaRPr lang="de-DE"/>
        </a:p>
      </dgm:t>
    </dgm:pt>
    <dgm:pt modelId="{BC1ADCF4-5311-49E1-9F3F-2529925AE6E1}" type="pres">
      <dgm:prSet presAssocID="{BE6E6534-138F-4036-90BA-FB7E8011D081}" presName="hierChild3" presStyleCnt="0"/>
      <dgm:spPr/>
    </dgm:pt>
    <dgm:pt modelId="{9659BCE2-EEB9-45D8-B821-2F91D3A57B33}" type="pres">
      <dgm:prSet presAssocID="{D61F68DE-D5C9-4458-AB16-29E5DD0F30FE}" presName="Name10" presStyleLbl="parChTrans1D2" presStyleIdx="1" presStyleCnt="2"/>
      <dgm:spPr/>
      <dgm:t>
        <a:bodyPr/>
        <a:lstStyle/>
        <a:p>
          <a:endParaRPr lang="de-DE"/>
        </a:p>
      </dgm:t>
    </dgm:pt>
    <dgm:pt modelId="{DE8F9FE3-CF77-4478-8CC5-6BC615712199}" type="pres">
      <dgm:prSet presAssocID="{90DE605B-ECD5-42A8-8A1D-87939D847BDF}" presName="hierRoot2" presStyleCnt="0"/>
      <dgm:spPr/>
    </dgm:pt>
    <dgm:pt modelId="{57DD9C69-8E26-4357-BE81-DA65E207CB1C}" type="pres">
      <dgm:prSet presAssocID="{90DE605B-ECD5-42A8-8A1D-87939D847BDF}" presName="composite2" presStyleCnt="0"/>
      <dgm:spPr/>
    </dgm:pt>
    <dgm:pt modelId="{A6CECCF1-31E4-4ACB-BD60-224F8F724F0D}" type="pres">
      <dgm:prSet presAssocID="{90DE605B-ECD5-42A8-8A1D-87939D847BDF}" presName="background2" presStyleLbl="node2" presStyleIdx="1" presStyleCnt="2"/>
      <dgm:spPr>
        <a:solidFill>
          <a:schemeClr val="accent1">
            <a:lumMod val="75000"/>
          </a:schemeClr>
        </a:solidFill>
      </dgm:spPr>
    </dgm:pt>
    <dgm:pt modelId="{D1E07B4F-E182-4B1A-86E9-B7A342C05B19}" type="pres">
      <dgm:prSet presAssocID="{90DE605B-ECD5-42A8-8A1D-87939D847BDF}" presName="text2" presStyleLbl="fgAcc2" presStyleIdx="1" presStyleCnt="2" custScaleX="172381" custScaleY="107227">
        <dgm:presLayoutVars>
          <dgm:chPref val="3"/>
        </dgm:presLayoutVars>
      </dgm:prSet>
      <dgm:spPr/>
      <dgm:t>
        <a:bodyPr/>
        <a:lstStyle/>
        <a:p>
          <a:endParaRPr lang="de-DE"/>
        </a:p>
      </dgm:t>
    </dgm:pt>
    <dgm:pt modelId="{5636A717-33B8-4C9B-8B47-877893E1337A}" type="pres">
      <dgm:prSet presAssocID="{90DE605B-ECD5-42A8-8A1D-87939D847BDF}" presName="hierChild3" presStyleCnt="0"/>
      <dgm:spPr/>
    </dgm:pt>
    <dgm:pt modelId="{A75D381B-203E-4AF0-9D96-C6EA441C4EEA}" type="pres">
      <dgm:prSet presAssocID="{CB6FA843-5F3C-49EA-9A0D-9900C4E2558C}" presName="Name17" presStyleLbl="parChTrans1D3" presStyleIdx="0" presStyleCnt="2"/>
      <dgm:spPr/>
      <dgm:t>
        <a:bodyPr/>
        <a:lstStyle/>
        <a:p>
          <a:endParaRPr lang="de-DE"/>
        </a:p>
      </dgm:t>
    </dgm:pt>
    <dgm:pt modelId="{0CE9B24A-5534-4711-9350-C1C57FF3B268}" type="pres">
      <dgm:prSet presAssocID="{03629767-104E-4CB3-A375-B155AB975973}" presName="hierRoot3" presStyleCnt="0"/>
      <dgm:spPr/>
    </dgm:pt>
    <dgm:pt modelId="{24F17055-863B-4B08-95A2-E3A93484A935}" type="pres">
      <dgm:prSet presAssocID="{03629767-104E-4CB3-A375-B155AB975973}" presName="composite3" presStyleCnt="0"/>
      <dgm:spPr/>
    </dgm:pt>
    <dgm:pt modelId="{C0805FBE-9C24-4520-A3E0-6F4AFBCE5CC1}" type="pres">
      <dgm:prSet presAssocID="{03629767-104E-4CB3-A375-B155AB975973}" presName="background3" presStyleLbl="node3" presStyleIdx="0" presStyleCnt="2"/>
      <dgm:spPr>
        <a:solidFill>
          <a:schemeClr val="accent1">
            <a:lumMod val="75000"/>
          </a:schemeClr>
        </a:solidFill>
      </dgm:spPr>
    </dgm:pt>
    <dgm:pt modelId="{8DBCCB51-0EE9-4CA3-9ACE-AA08E42C4813}" type="pres">
      <dgm:prSet presAssocID="{03629767-104E-4CB3-A375-B155AB975973}" presName="text3" presStyleLbl="fgAcc3" presStyleIdx="0" presStyleCnt="2" custScaleX="158511" custScaleY="134328">
        <dgm:presLayoutVars>
          <dgm:chPref val="3"/>
        </dgm:presLayoutVars>
      </dgm:prSet>
      <dgm:spPr/>
      <dgm:t>
        <a:bodyPr/>
        <a:lstStyle/>
        <a:p>
          <a:endParaRPr lang="de-DE"/>
        </a:p>
      </dgm:t>
    </dgm:pt>
    <dgm:pt modelId="{8EABB711-BDF5-4DDB-984B-4C085D8BEC21}" type="pres">
      <dgm:prSet presAssocID="{03629767-104E-4CB3-A375-B155AB975973}" presName="hierChild4" presStyleCnt="0"/>
      <dgm:spPr/>
    </dgm:pt>
    <dgm:pt modelId="{CAF7B09D-6613-4D69-9657-678AC91A329C}" type="pres">
      <dgm:prSet presAssocID="{4380501B-A5AF-40C1-BFB3-855DA573600F}" presName="Name17" presStyleLbl="parChTrans1D3" presStyleIdx="1" presStyleCnt="2"/>
      <dgm:spPr/>
      <dgm:t>
        <a:bodyPr/>
        <a:lstStyle/>
        <a:p>
          <a:endParaRPr lang="de-DE"/>
        </a:p>
      </dgm:t>
    </dgm:pt>
    <dgm:pt modelId="{8CEC1858-F211-47DF-92D2-64A1041F8608}" type="pres">
      <dgm:prSet presAssocID="{EDDEBA94-F5E2-4422-BE8E-9B408FA192E9}" presName="hierRoot3" presStyleCnt="0"/>
      <dgm:spPr/>
    </dgm:pt>
    <dgm:pt modelId="{9E7CFEF5-6029-48D3-99FC-42A7A6143F09}" type="pres">
      <dgm:prSet presAssocID="{EDDEBA94-F5E2-4422-BE8E-9B408FA192E9}" presName="composite3" presStyleCnt="0"/>
      <dgm:spPr/>
    </dgm:pt>
    <dgm:pt modelId="{CE3D98B5-1623-48B8-9534-C8B7E3864D56}" type="pres">
      <dgm:prSet presAssocID="{EDDEBA94-F5E2-4422-BE8E-9B408FA192E9}" presName="background3" presStyleLbl="node3" presStyleIdx="1" presStyleCnt="2"/>
      <dgm:spPr>
        <a:solidFill>
          <a:schemeClr val="accent1">
            <a:lumMod val="75000"/>
          </a:schemeClr>
        </a:solidFill>
      </dgm:spPr>
    </dgm:pt>
    <dgm:pt modelId="{DF67DF57-CA07-4102-82CC-1AEC0D9107FB}" type="pres">
      <dgm:prSet presAssocID="{EDDEBA94-F5E2-4422-BE8E-9B408FA192E9}" presName="text3" presStyleLbl="fgAcc3" presStyleIdx="1" presStyleCnt="2" custScaleX="160465" custScaleY="140265">
        <dgm:presLayoutVars>
          <dgm:chPref val="3"/>
        </dgm:presLayoutVars>
      </dgm:prSet>
      <dgm:spPr/>
      <dgm:t>
        <a:bodyPr/>
        <a:lstStyle/>
        <a:p>
          <a:endParaRPr lang="de-DE"/>
        </a:p>
      </dgm:t>
    </dgm:pt>
    <dgm:pt modelId="{05CB1F17-32E2-4930-982E-F207EE22FE3A}" type="pres">
      <dgm:prSet presAssocID="{EDDEBA94-F5E2-4422-BE8E-9B408FA192E9}" presName="hierChild4" presStyleCnt="0"/>
      <dgm:spPr/>
    </dgm:pt>
  </dgm:ptLst>
  <dgm:cxnLst>
    <dgm:cxn modelId="{D99A9121-B04B-47FB-B89C-DE0B5208628F}" type="presOf" srcId="{D61F68DE-D5C9-4458-AB16-29E5DD0F30FE}" destId="{9659BCE2-EEB9-45D8-B821-2F91D3A57B33}" srcOrd="0" destOrd="0" presId="urn:microsoft.com/office/officeart/2005/8/layout/hierarchy1"/>
    <dgm:cxn modelId="{5E905198-EF0E-4850-81BE-E9BBB3800270}" srcId="{2CCB5A2E-F0D8-4D90-B5C8-7784C389FC74}" destId="{FF61AB42-6849-4631-9EEE-8BA0F6073E74}" srcOrd="0" destOrd="0" parTransId="{A7E67381-9258-4FFC-9D03-6105D06B26AD}" sibTransId="{3797377E-DA45-4025-8350-E1BFCA961654}"/>
    <dgm:cxn modelId="{6980295B-1BC6-42FA-B765-864CD91FE806}" type="presOf" srcId="{FF61AB42-6849-4631-9EEE-8BA0F6073E74}" destId="{5F1F4BDB-FEAF-484B-9DE9-FCC8AB7D8A1D}" srcOrd="0" destOrd="0" presId="urn:microsoft.com/office/officeart/2005/8/layout/hierarchy1"/>
    <dgm:cxn modelId="{7672ADA6-C1CE-4315-A484-135092F68A7A}" srcId="{90DE605B-ECD5-42A8-8A1D-87939D847BDF}" destId="{03629767-104E-4CB3-A375-B155AB975973}" srcOrd="0" destOrd="0" parTransId="{CB6FA843-5F3C-49EA-9A0D-9900C4E2558C}" sibTransId="{C36875D1-74AE-4A61-8B80-88D13FFBCBF4}"/>
    <dgm:cxn modelId="{D0A22AE4-FBEC-4A42-A038-CE45AF037A83}" type="presOf" srcId="{CF684018-C272-4D2E-ADF6-A2A0DED03F65}" destId="{CCEE8AF0-20C5-419F-8B21-B93ED25543A6}" srcOrd="0" destOrd="0" presId="urn:microsoft.com/office/officeart/2005/8/layout/hierarchy1"/>
    <dgm:cxn modelId="{8B8AA935-97C6-4932-B6ED-C647F31189F4}" type="presOf" srcId="{4380501B-A5AF-40C1-BFB3-855DA573600F}" destId="{CAF7B09D-6613-4D69-9657-678AC91A329C}" srcOrd="0" destOrd="0" presId="urn:microsoft.com/office/officeart/2005/8/layout/hierarchy1"/>
    <dgm:cxn modelId="{BC712534-ED18-46F8-AE8A-552DD69BDCEE}" type="presOf" srcId="{03629767-104E-4CB3-A375-B155AB975973}" destId="{8DBCCB51-0EE9-4CA3-9ACE-AA08E42C4813}" srcOrd="0" destOrd="0" presId="urn:microsoft.com/office/officeart/2005/8/layout/hierarchy1"/>
    <dgm:cxn modelId="{C769BA83-C0EB-483D-9454-EC2B5D9F6D1A}" type="presOf" srcId="{CB6FA843-5F3C-49EA-9A0D-9900C4E2558C}" destId="{A75D381B-203E-4AF0-9D96-C6EA441C4EEA}" srcOrd="0" destOrd="0" presId="urn:microsoft.com/office/officeart/2005/8/layout/hierarchy1"/>
    <dgm:cxn modelId="{4939D5B6-2A8E-4B52-9D5A-999883DC957D}" type="presOf" srcId="{2CCB5A2E-F0D8-4D90-B5C8-7784C389FC74}" destId="{C0749E62-2B7F-4E64-AF0C-74F4B883640B}" srcOrd="0" destOrd="0" presId="urn:microsoft.com/office/officeart/2005/8/layout/hierarchy1"/>
    <dgm:cxn modelId="{50702A56-1A35-4AC2-A556-E2233384DB93}" srcId="{FF61AB42-6849-4631-9EEE-8BA0F6073E74}" destId="{BE6E6534-138F-4036-90BA-FB7E8011D081}" srcOrd="0" destOrd="0" parTransId="{CF684018-C272-4D2E-ADF6-A2A0DED03F65}" sibTransId="{A666A798-FE85-4C85-9750-B18C30A53EA1}"/>
    <dgm:cxn modelId="{D548007A-12E8-4FA5-B875-60ACAC32EB7F}" srcId="{FF61AB42-6849-4631-9EEE-8BA0F6073E74}" destId="{90DE605B-ECD5-42A8-8A1D-87939D847BDF}" srcOrd="1" destOrd="0" parTransId="{D61F68DE-D5C9-4458-AB16-29E5DD0F30FE}" sibTransId="{2A46E142-8531-48A5-A1CB-7594BEBE30EF}"/>
    <dgm:cxn modelId="{333FA56D-5ECD-4CBA-A96E-E0AEC730F8F6}" srcId="{90DE605B-ECD5-42A8-8A1D-87939D847BDF}" destId="{EDDEBA94-F5E2-4422-BE8E-9B408FA192E9}" srcOrd="1" destOrd="0" parTransId="{4380501B-A5AF-40C1-BFB3-855DA573600F}" sibTransId="{30D1ACF0-68BF-4CCE-9DE9-1BC27C4C35FB}"/>
    <dgm:cxn modelId="{8738B37B-8D61-4213-A29B-6B634A3E5D68}" type="presOf" srcId="{90DE605B-ECD5-42A8-8A1D-87939D847BDF}" destId="{D1E07B4F-E182-4B1A-86E9-B7A342C05B19}" srcOrd="0" destOrd="0" presId="urn:microsoft.com/office/officeart/2005/8/layout/hierarchy1"/>
    <dgm:cxn modelId="{597D4DE7-32C8-4289-8451-67B45620EDB3}" type="presOf" srcId="{EDDEBA94-F5E2-4422-BE8E-9B408FA192E9}" destId="{DF67DF57-CA07-4102-82CC-1AEC0D9107FB}" srcOrd="0" destOrd="0" presId="urn:microsoft.com/office/officeart/2005/8/layout/hierarchy1"/>
    <dgm:cxn modelId="{7C08BBDC-98A0-409C-A601-DE0B2A28D0D3}" type="presOf" srcId="{BE6E6534-138F-4036-90BA-FB7E8011D081}" destId="{4AA15F79-3527-4CB6-9D3A-280BC6EDF1A4}" srcOrd="0" destOrd="0" presId="urn:microsoft.com/office/officeart/2005/8/layout/hierarchy1"/>
    <dgm:cxn modelId="{4F1989CF-02FF-4C39-91E7-F5C90AB86317}" type="presParOf" srcId="{C0749E62-2B7F-4E64-AF0C-74F4B883640B}" destId="{7C14BFFC-03E3-4998-9AE4-6738C9DC4D16}" srcOrd="0" destOrd="0" presId="urn:microsoft.com/office/officeart/2005/8/layout/hierarchy1"/>
    <dgm:cxn modelId="{005FC0AE-724D-421D-898B-6E0EB1E36878}" type="presParOf" srcId="{7C14BFFC-03E3-4998-9AE4-6738C9DC4D16}" destId="{595E3BC8-B0A1-4210-98DE-AC41D20719DF}" srcOrd="0" destOrd="0" presId="urn:microsoft.com/office/officeart/2005/8/layout/hierarchy1"/>
    <dgm:cxn modelId="{6408DC37-BE50-403E-A37C-5F208D7528E8}" type="presParOf" srcId="{595E3BC8-B0A1-4210-98DE-AC41D20719DF}" destId="{5587F4CB-8AFC-446A-85A0-1C8C7198CFEF}" srcOrd="0" destOrd="0" presId="urn:microsoft.com/office/officeart/2005/8/layout/hierarchy1"/>
    <dgm:cxn modelId="{6414D367-2462-4783-9187-3CE340498FEB}" type="presParOf" srcId="{595E3BC8-B0A1-4210-98DE-AC41D20719DF}" destId="{5F1F4BDB-FEAF-484B-9DE9-FCC8AB7D8A1D}" srcOrd="1" destOrd="0" presId="urn:microsoft.com/office/officeart/2005/8/layout/hierarchy1"/>
    <dgm:cxn modelId="{44094246-4D4F-4555-89B8-C7E049124F44}" type="presParOf" srcId="{7C14BFFC-03E3-4998-9AE4-6738C9DC4D16}" destId="{632E745D-71EB-4AA0-AF26-BDCC677B49A9}" srcOrd="1" destOrd="0" presId="urn:microsoft.com/office/officeart/2005/8/layout/hierarchy1"/>
    <dgm:cxn modelId="{10D4D4E5-4232-4FB1-8106-D2D5244EB576}" type="presParOf" srcId="{632E745D-71EB-4AA0-AF26-BDCC677B49A9}" destId="{CCEE8AF0-20C5-419F-8B21-B93ED25543A6}" srcOrd="0" destOrd="0" presId="urn:microsoft.com/office/officeart/2005/8/layout/hierarchy1"/>
    <dgm:cxn modelId="{0B9FD388-77AB-4B22-8F9D-21235B2AF4F4}" type="presParOf" srcId="{632E745D-71EB-4AA0-AF26-BDCC677B49A9}" destId="{E72C53B2-7B94-4F35-87A0-C806AD806A98}" srcOrd="1" destOrd="0" presId="urn:microsoft.com/office/officeart/2005/8/layout/hierarchy1"/>
    <dgm:cxn modelId="{C38B45D2-7C47-48AB-8A5D-44CC109E7034}" type="presParOf" srcId="{E72C53B2-7B94-4F35-87A0-C806AD806A98}" destId="{89E52EDE-A066-45DE-A929-DED22557ACB2}" srcOrd="0" destOrd="0" presId="urn:microsoft.com/office/officeart/2005/8/layout/hierarchy1"/>
    <dgm:cxn modelId="{9EC29DA8-8497-49E7-BECA-DB7D2128860B}" type="presParOf" srcId="{89E52EDE-A066-45DE-A929-DED22557ACB2}" destId="{9653B4F7-19A4-4207-8FD7-D56336EC7BE9}" srcOrd="0" destOrd="0" presId="urn:microsoft.com/office/officeart/2005/8/layout/hierarchy1"/>
    <dgm:cxn modelId="{91AEC1D5-6935-480F-9452-22DF215DE220}" type="presParOf" srcId="{89E52EDE-A066-45DE-A929-DED22557ACB2}" destId="{4AA15F79-3527-4CB6-9D3A-280BC6EDF1A4}" srcOrd="1" destOrd="0" presId="urn:microsoft.com/office/officeart/2005/8/layout/hierarchy1"/>
    <dgm:cxn modelId="{BBB092BB-B26F-4699-9C9E-5B3567E96A0B}" type="presParOf" srcId="{E72C53B2-7B94-4F35-87A0-C806AD806A98}" destId="{BC1ADCF4-5311-49E1-9F3F-2529925AE6E1}" srcOrd="1" destOrd="0" presId="urn:microsoft.com/office/officeart/2005/8/layout/hierarchy1"/>
    <dgm:cxn modelId="{B48809BF-7F3B-479B-A040-469AB42FDB15}" type="presParOf" srcId="{632E745D-71EB-4AA0-AF26-BDCC677B49A9}" destId="{9659BCE2-EEB9-45D8-B821-2F91D3A57B33}" srcOrd="2" destOrd="0" presId="urn:microsoft.com/office/officeart/2005/8/layout/hierarchy1"/>
    <dgm:cxn modelId="{0E2A18E8-9BFB-41DD-9441-0C30F4E99D4C}" type="presParOf" srcId="{632E745D-71EB-4AA0-AF26-BDCC677B49A9}" destId="{DE8F9FE3-CF77-4478-8CC5-6BC615712199}" srcOrd="3" destOrd="0" presId="urn:microsoft.com/office/officeart/2005/8/layout/hierarchy1"/>
    <dgm:cxn modelId="{8ED900F0-F30A-43C2-8A1D-BE24AA574AB2}" type="presParOf" srcId="{DE8F9FE3-CF77-4478-8CC5-6BC615712199}" destId="{57DD9C69-8E26-4357-BE81-DA65E207CB1C}" srcOrd="0" destOrd="0" presId="urn:microsoft.com/office/officeart/2005/8/layout/hierarchy1"/>
    <dgm:cxn modelId="{E93F6A67-024D-4729-9D76-2F3FBC2CA9E6}" type="presParOf" srcId="{57DD9C69-8E26-4357-BE81-DA65E207CB1C}" destId="{A6CECCF1-31E4-4ACB-BD60-224F8F724F0D}" srcOrd="0" destOrd="0" presId="urn:microsoft.com/office/officeart/2005/8/layout/hierarchy1"/>
    <dgm:cxn modelId="{3A175CD5-E84D-4AA5-9A63-43F24A9321E4}" type="presParOf" srcId="{57DD9C69-8E26-4357-BE81-DA65E207CB1C}" destId="{D1E07B4F-E182-4B1A-86E9-B7A342C05B19}" srcOrd="1" destOrd="0" presId="urn:microsoft.com/office/officeart/2005/8/layout/hierarchy1"/>
    <dgm:cxn modelId="{2D8BDD75-E350-4C8B-A6A6-7F7C70C1DAA9}" type="presParOf" srcId="{DE8F9FE3-CF77-4478-8CC5-6BC615712199}" destId="{5636A717-33B8-4C9B-8B47-877893E1337A}" srcOrd="1" destOrd="0" presId="urn:microsoft.com/office/officeart/2005/8/layout/hierarchy1"/>
    <dgm:cxn modelId="{EF6888EB-C148-4147-B4AB-D8A863EA5154}" type="presParOf" srcId="{5636A717-33B8-4C9B-8B47-877893E1337A}" destId="{A75D381B-203E-4AF0-9D96-C6EA441C4EEA}" srcOrd="0" destOrd="0" presId="urn:microsoft.com/office/officeart/2005/8/layout/hierarchy1"/>
    <dgm:cxn modelId="{5558D243-83C9-45CB-A1A9-281DA4EA8FA5}" type="presParOf" srcId="{5636A717-33B8-4C9B-8B47-877893E1337A}" destId="{0CE9B24A-5534-4711-9350-C1C57FF3B268}" srcOrd="1" destOrd="0" presId="urn:microsoft.com/office/officeart/2005/8/layout/hierarchy1"/>
    <dgm:cxn modelId="{640499CB-7E83-4C6B-98B4-CC75EDD0E4BC}" type="presParOf" srcId="{0CE9B24A-5534-4711-9350-C1C57FF3B268}" destId="{24F17055-863B-4B08-95A2-E3A93484A935}" srcOrd="0" destOrd="0" presId="urn:microsoft.com/office/officeart/2005/8/layout/hierarchy1"/>
    <dgm:cxn modelId="{99A1A51D-40A4-4D52-8720-AFF34D55341C}" type="presParOf" srcId="{24F17055-863B-4B08-95A2-E3A93484A935}" destId="{C0805FBE-9C24-4520-A3E0-6F4AFBCE5CC1}" srcOrd="0" destOrd="0" presId="urn:microsoft.com/office/officeart/2005/8/layout/hierarchy1"/>
    <dgm:cxn modelId="{94DDA1C7-1D5B-49B2-BB57-9F43B0F49D02}" type="presParOf" srcId="{24F17055-863B-4B08-95A2-E3A93484A935}" destId="{8DBCCB51-0EE9-4CA3-9ACE-AA08E42C4813}" srcOrd="1" destOrd="0" presId="urn:microsoft.com/office/officeart/2005/8/layout/hierarchy1"/>
    <dgm:cxn modelId="{10AFA238-AD02-4ABC-A8AC-1FCFF3DD7473}" type="presParOf" srcId="{0CE9B24A-5534-4711-9350-C1C57FF3B268}" destId="{8EABB711-BDF5-4DDB-984B-4C085D8BEC21}" srcOrd="1" destOrd="0" presId="urn:microsoft.com/office/officeart/2005/8/layout/hierarchy1"/>
    <dgm:cxn modelId="{ADC133DE-5CBF-436E-A458-6ACF151602FA}" type="presParOf" srcId="{5636A717-33B8-4C9B-8B47-877893E1337A}" destId="{CAF7B09D-6613-4D69-9657-678AC91A329C}" srcOrd="2" destOrd="0" presId="urn:microsoft.com/office/officeart/2005/8/layout/hierarchy1"/>
    <dgm:cxn modelId="{0304AE94-0F6A-48FB-9922-7A20511169FC}" type="presParOf" srcId="{5636A717-33B8-4C9B-8B47-877893E1337A}" destId="{8CEC1858-F211-47DF-92D2-64A1041F8608}" srcOrd="3" destOrd="0" presId="urn:microsoft.com/office/officeart/2005/8/layout/hierarchy1"/>
    <dgm:cxn modelId="{6F75AD2C-132C-417E-B999-6C7A614D3A5C}" type="presParOf" srcId="{8CEC1858-F211-47DF-92D2-64A1041F8608}" destId="{9E7CFEF5-6029-48D3-99FC-42A7A6143F09}" srcOrd="0" destOrd="0" presId="urn:microsoft.com/office/officeart/2005/8/layout/hierarchy1"/>
    <dgm:cxn modelId="{982C62A1-BB8A-4722-827B-2DB44229A721}" type="presParOf" srcId="{9E7CFEF5-6029-48D3-99FC-42A7A6143F09}" destId="{CE3D98B5-1623-48B8-9534-C8B7E3864D56}" srcOrd="0" destOrd="0" presId="urn:microsoft.com/office/officeart/2005/8/layout/hierarchy1"/>
    <dgm:cxn modelId="{87D6570A-B3C7-41C3-8877-0F8EB93BC41A}" type="presParOf" srcId="{9E7CFEF5-6029-48D3-99FC-42A7A6143F09}" destId="{DF67DF57-CA07-4102-82CC-1AEC0D9107FB}" srcOrd="1" destOrd="0" presId="urn:microsoft.com/office/officeart/2005/8/layout/hierarchy1"/>
    <dgm:cxn modelId="{26372F51-0F2E-4316-A9F3-70AD374FB49D}" type="presParOf" srcId="{8CEC1858-F211-47DF-92D2-64A1041F8608}" destId="{05CB1F17-32E2-4930-982E-F207EE22FE3A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F7824B32-9069-466D-A272-0183FDE3EFE9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de-DE"/>
        </a:p>
      </dgm:t>
    </dgm:pt>
    <dgm:pt modelId="{880774A7-DB8B-4AAF-BEB1-4688C9DE104B}">
      <dgm:prSet phldrT="[Text]" custT="1"/>
      <dgm:spPr>
        <a:ln w="34925">
          <a:solidFill>
            <a:schemeClr val="accent1">
              <a:lumMod val="75000"/>
            </a:schemeClr>
          </a:solidFill>
        </a:ln>
      </dgm:spPr>
      <dgm:t>
        <a:bodyPr/>
        <a:lstStyle/>
        <a:p>
          <a:r>
            <a:rPr lang="de-DE" sz="2400" dirty="0"/>
            <a:t>By</a:t>
          </a:r>
          <a:r>
            <a:rPr lang="de-DE" sz="2400" baseline="0" dirty="0"/>
            <a:t> Management </a:t>
          </a:r>
          <a:r>
            <a:rPr lang="de-DE" sz="2400" baseline="0" dirty="0" err="1"/>
            <a:t>Decision</a:t>
          </a:r>
          <a:endParaRPr lang="de-DE" sz="2400" dirty="0"/>
        </a:p>
      </dgm:t>
    </dgm:pt>
    <dgm:pt modelId="{9B80EAA0-1510-4CFD-A2E2-6C1299679E95}" type="parTrans" cxnId="{69F04029-F39A-4873-BFF0-2FFB81E07D81}">
      <dgm:prSet/>
      <dgm:spPr/>
      <dgm:t>
        <a:bodyPr/>
        <a:lstStyle/>
        <a:p>
          <a:endParaRPr lang="de-DE"/>
        </a:p>
      </dgm:t>
    </dgm:pt>
    <dgm:pt modelId="{7F8325A7-C708-4E5C-B59B-4F7C4A2683BE}" type="sibTrans" cxnId="{69F04029-F39A-4873-BFF0-2FFB81E07D81}">
      <dgm:prSet/>
      <dgm:spPr/>
      <dgm:t>
        <a:bodyPr/>
        <a:lstStyle/>
        <a:p>
          <a:endParaRPr lang="de-DE"/>
        </a:p>
      </dgm:t>
    </dgm:pt>
    <dgm:pt modelId="{DA77BD28-1165-4BF7-BC68-2983CA12DB1D}">
      <dgm:prSet phldrT="[Text]" custT="1"/>
      <dgm:spPr>
        <a:ln w="34925">
          <a:solidFill>
            <a:schemeClr val="accent1">
              <a:lumMod val="75000"/>
            </a:schemeClr>
          </a:solidFill>
        </a:ln>
      </dgm:spPr>
      <dgm:t>
        <a:bodyPr/>
        <a:lstStyle/>
        <a:p>
          <a:r>
            <a:rPr lang="de-DE" sz="2400" b="1" dirty="0"/>
            <a:t>Integration </a:t>
          </a:r>
          <a:r>
            <a:rPr lang="de-DE" sz="2400" b="1" dirty="0" err="1"/>
            <a:t>into</a:t>
          </a:r>
          <a:r>
            <a:rPr lang="de-DE" sz="2400" b="1" dirty="0"/>
            <a:t> </a:t>
          </a:r>
          <a:r>
            <a:rPr lang="de-DE" sz="2400" b="1" dirty="0" err="1"/>
            <a:t>decision-making</a:t>
          </a:r>
          <a:r>
            <a:rPr lang="de-DE" sz="2400" b="1" dirty="0"/>
            <a:t> </a:t>
          </a:r>
          <a:r>
            <a:rPr lang="de-DE" sz="2400" b="1" dirty="0" err="1"/>
            <a:t>processes</a:t>
          </a:r>
          <a:endParaRPr lang="de-DE" sz="2400" b="1" dirty="0"/>
        </a:p>
      </dgm:t>
    </dgm:pt>
    <dgm:pt modelId="{925ADD1F-2C73-4FA3-B18B-2E2B337468CD}" type="parTrans" cxnId="{AE5AB490-6DE2-4203-9D5F-75805877D88B}">
      <dgm:prSet/>
      <dgm:spPr>
        <a:ln w="34925">
          <a:solidFill>
            <a:schemeClr val="accent1">
              <a:lumMod val="75000"/>
            </a:schemeClr>
          </a:solidFill>
        </a:ln>
      </dgm:spPr>
      <dgm:t>
        <a:bodyPr/>
        <a:lstStyle/>
        <a:p>
          <a:endParaRPr lang="de-DE"/>
        </a:p>
      </dgm:t>
    </dgm:pt>
    <dgm:pt modelId="{4464CC0F-3FD7-45D2-B8E1-0638776FB9F7}" type="sibTrans" cxnId="{AE5AB490-6DE2-4203-9D5F-75805877D88B}">
      <dgm:prSet/>
      <dgm:spPr/>
      <dgm:t>
        <a:bodyPr/>
        <a:lstStyle/>
        <a:p>
          <a:endParaRPr lang="de-DE"/>
        </a:p>
      </dgm:t>
    </dgm:pt>
    <dgm:pt modelId="{C9F49A16-6322-448F-8288-0D97DC17810C}">
      <dgm:prSet phldrT="[Text]" custT="1"/>
      <dgm:spPr>
        <a:ln w="34925">
          <a:solidFill>
            <a:schemeClr val="accent1">
              <a:lumMod val="75000"/>
            </a:schemeClr>
          </a:solidFill>
        </a:ln>
      </dgm:spPr>
      <dgm:t>
        <a:bodyPr/>
        <a:lstStyle/>
        <a:p>
          <a:r>
            <a:rPr lang="de-DE" sz="2400" dirty="0"/>
            <a:t>Integration </a:t>
          </a:r>
          <a:r>
            <a:rPr lang="de-DE" sz="2400" dirty="0" err="1"/>
            <a:t>into</a:t>
          </a:r>
          <a:r>
            <a:rPr lang="de-DE" sz="2400" dirty="0"/>
            <a:t> </a:t>
          </a:r>
          <a:r>
            <a:rPr lang="de-DE" sz="2400" dirty="0" err="1"/>
            <a:t>the</a:t>
          </a:r>
          <a:r>
            <a:rPr lang="de-DE" sz="2400" dirty="0"/>
            <a:t> </a:t>
          </a:r>
          <a:r>
            <a:rPr lang="de-DE" sz="2400" dirty="0" err="1"/>
            <a:t>flow</a:t>
          </a:r>
          <a:r>
            <a:rPr lang="de-DE" sz="2400" dirty="0"/>
            <a:t> </a:t>
          </a:r>
          <a:r>
            <a:rPr lang="de-DE" sz="2400" dirty="0" err="1"/>
            <a:t>of</a:t>
          </a:r>
          <a:r>
            <a:rPr lang="de-DE" sz="2400" dirty="0"/>
            <a:t> Information</a:t>
          </a:r>
        </a:p>
      </dgm:t>
    </dgm:pt>
    <dgm:pt modelId="{102437B2-DA5E-4404-A3DC-0BD2EFED515C}" type="parTrans" cxnId="{187B2729-A997-4440-B254-B398FF8FD6AD}">
      <dgm:prSet/>
      <dgm:spPr>
        <a:ln w="34925">
          <a:solidFill>
            <a:schemeClr val="accent1">
              <a:lumMod val="75000"/>
            </a:schemeClr>
          </a:solidFill>
        </a:ln>
      </dgm:spPr>
      <dgm:t>
        <a:bodyPr/>
        <a:lstStyle/>
        <a:p>
          <a:endParaRPr lang="de-DE"/>
        </a:p>
      </dgm:t>
    </dgm:pt>
    <dgm:pt modelId="{0181F68C-9165-47F9-AD75-17F7F3B67CD5}" type="sibTrans" cxnId="{187B2729-A997-4440-B254-B398FF8FD6AD}">
      <dgm:prSet/>
      <dgm:spPr/>
      <dgm:t>
        <a:bodyPr/>
        <a:lstStyle/>
        <a:p>
          <a:endParaRPr lang="de-DE"/>
        </a:p>
      </dgm:t>
    </dgm:pt>
    <dgm:pt modelId="{9805A062-D1B3-46F2-AB1A-E0F4E030EA5A}" type="pres">
      <dgm:prSet presAssocID="{F7824B32-9069-466D-A272-0183FDE3EFE9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de-DE"/>
        </a:p>
      </dgm:t>
    </dgm:pt>
    <dgm:pt modelId="{D07E44F3-2F06-4205-B84D-EE83AA15CBA1}" type="pres">
      <dgm:prSet presAssocID="{880774A7-DB8B-4AAF-BEB1-4688C9DE104B}" presName="hierRoot1" presStyleCnt="0"/>
      <dgm:spPr/>
    </dgm:pt>
    <dgm:pt modelId="{4B67FDC8-FDCC-4BFB-83BD-58FBC17916E6}" type="pres">
      <dgm:prSet presAssocID="{880774A7-DB8B-4AAF-BEB1-4688C9DE104B}" presName="composite" presStyleCnt="0"/>
      <dgm:spPr/>
    </dgm:pt>
    <dgm:pt modelId="{18EC0333-1C77-476B-9F52-D46BE489BEED}" type="pres">
      <dgm:prSet presAssocID="{880774A7-DB8B-4AAF-BEB1-4688C9DE104B}" presName="background" presStyleLbl="node0" presStyleIdx="0" presStyleCnt="1"/>
      <dgm:spPr>
        <a:solidFill>
          <a:schemeClr val="accent1">
            <a:lumMod val="75000"/>
          </a:schemeClr>
        </a:solidFill>
      </dgm:spPr>
    </dgm:pt>
    <dgm:pt modelId="{D1C1A505-5936-4FC9-9D07-A177117E83BD}" type="pres">
      <dgm:prSet presAssocID="{880774A7-DB8B-4AAF-BEB1-4688C9DE104B}" presName="text" presStyleLbl="fgAcc0" presStyleIdx="0" presStyleCnt="1" custScaleX="202519" custScaleY="36358" custLinFactNeighborX="3187" custLinFactNeighborY="-12251">
        <dgm:presLayoutVars>
          <dgm:chPref val="3"/>
        </dgm:presLayoutVars>
      </dgm:prSet>
      <dgm:spPr/>
      <dgm:t>
        <a:bodyPr/>
        <a:lstStyle/>
        <a:p>
          <a:endParaRPr lang="de-DE"/>
        </a:p>
      </dgm:t>
    </dgm:pt>
    <dgm:pt modelId="{4DACB43F-B429-4CA6-9959-06A3039AEFBC}" type="pres">
      <dgm:prSet presAssocID="{880774A7-DB8B-4AAF-BEB1-4688C9DE104B}" presName="hierChild2" presStyleCnt="0"/>
      <dgm:spPr/>
    </dgm:pt>
    <dgm:pt modelId="{09385E77-52EE-4BAF-B213-DE88F9AEE3FF}" type="pres">
      <dgm:prSet presAssocID="{925ADD1F-2C73-4FA3-B18B-2E2B337468CD}" presName="Name10" presStyleLbl="parChTrans1D2" presStyleIdx="0" presStyleCnt="2"/>
      <dgm:spPr/>
      <dgm:t>
        <a:bodyPr/>
        <a:lstStyle/>
        <a:p>
          <a:endParaRPr lang="de-DE"/>
        </a:p>
      </dgm:t>
    </dgm:pt>
    <dgm:pt modelId="{0FDA2EB7-CC7B-4464-A491-357A75E76730}" type="pres">
      <dgm:prSet presAssocID="{DA77BD28-1165-4BF7-BC68-2983CA12DB1D}" presName="hierRoot2" presStyleCnt="0"/>
      <dgm:spPr/>
    </dgm:pt>
    <dgm:pt modelId="{44307E48-8B85-4CD1-864C-3A3A361FE004}" type="pres">
      <dgm:prSet presAssocID="{DA77BD28-1165-4BF7-BC68-2983CA12DB1D}" presName="composite2" presStyleCnt="0"/>
      <dgm:spPr/>
    </dgm:pt>
    <dgm:pt modelId="{0F22DA41-3982-4880-8F1F-BEA45E0CE23A}" type="pres">
      <dgm:prSet presAssocID="{DA77BD28-1165-4BF7-BC68-2983CA12DB1D}" presName="background2" presStyleLbl="node2" presStyleIdx="0" presStyleCnt="2"/>
      <dgm:spPr>
        <a:solidFill>
          <a:schemeClr val="accent1">
            <a:lumMod val="75000"/>
          </a:schemeClr>
        </a:solidFill>
      </dgm:spPr>
    </dgm:pt>
    <dgm:pt modelId="{F204F3DA-956D-49D0-9883-E50B4A437F77}" type="pres">
      <dgm:prSet presAssocID="{DA77BD28-1165-4BF7-BC68-2983CA12DB1D}" presName="text2" presStyleLbl="fgAcc2" presStyleIdx="0" presStyleCnt="2" custScaleX="180823" custScaleY="44457" custLinFactNeighborX="7684" custLinFactNeighborY="-18495">
        <dgm:presLayoutVars>
          <dgm:chPref val="3"/>
        </dgm:presLayoutVars>
      </dgm:prSet>
      <dgm:spPr/>
      <dgm:t>
        <a:bodyPr/>
        <a:lstStyle/>
        <a:p>
          <a:endParaRPr lang="de-DE"/>
        </a:p>
      </dgm:t>
    </dgm:pt>
    <dgm:pt modelId="{3FAF684E-A32A-4BF7-85D8-DC9495EF21F6}" type="pres">
      <dgm:prSet presAssocID="{DA77BD28-1165-4BF7-BC68-2983CA12DB1D}" presName="hierChild3" presStyleCnt="0"/>
      <dgm:spPr/>
    </dgm:pt>
    <dgm:pt modelId="{803EFDB0-600C-4ABE-8B04-3F846874E6BB}" type="pres">
      <dgm:prSet presAssocID="{102437B2-DA5E-4404-A3DC-0BD2EFED515C}" presName="Name10" presStyleLbl="parChTrans1D2" presStyleIdx="1" presStyleCnt="2"/>
      <dgm:spPr/>
      <dgm:t>
        <a:bodyPr/>
        <a:lstStyle/>
        <a:p>
          <a:endParaRPr lang="de-DE"/>
        </a:p>
      </dgm:t>
    </dgm:pt>
    <dgm:pt modelId="{45E58C9A-FEAE-492B-B4DC-D2B31C08B7F7}" type="pres">
      <dgm:prSet presAssocID="{C9F49A16-6322-448F-8288-0D97DC17810C}" presName="hierRoot2" presStyleCnt="0"/>
      <dgm:spPr/>
    </dgm:pt>
    <dgm:pt modelId="{D8635B58-FA6C-4BB2-AD5E-B29749FE6479}" type="pres">
      <dgm:prSet presAssocID="{C9F49A16-6322-448F-8288-0D97DC17810C}" presName="composite2" presStyleCnt="0"/>
      <dgm:spPr/>
    </dgm:pt>
    <dgm:pt modelId="{134C791A-97BD-416F-B43E-AA78F194B573}" type="pres">
      <dgm:prSet presAssocID="{C9F49A16-6322-448F-8288-0D97DC17810C}" presName="background2" presStyleLbl="node2" presStyleIdx="1" presStyleCnt="2"/>
      <dgm:spPr>
        <a:solidFill>
          <a:schemeClr val="accent1">
            <a:lumMod val="75000"/>
          </a:schemeClr>
        </a:solidFill>
      </dgm:spPr>
    </dgm:pt>
    <dgm:pt modelId="{8C2CB7A9-D627-477E-BE0F-FD1FC3E08F2F}" type="pres">
      <dgm:prSet presAssocID="{C9F49A16-6322-448F-8288-0D97DC17810C}" presName="text2" presStyleLbl="fgAcc2" presStyleIdx="1" presStyleCnt="2" custScaleX="162788" custScaleY="52064" custLinFactNeighborX="29347" custLinFactNeighborY="-18423">
        <dgm:presLayoutVars>
          <dgm:chPref val="3"/>
        </dgm:presLayoutVars>
      </dgm:prSet>
      <dgm:spPr/>
      <dgm:t>
        <a:bodyPr/>
        <a:lstStyle/>
        <a:p>
          <a:endParaRPr lang="de-DE"/>
        </a:p>
      </dgm:t>
    </dgm:pt>
    <dgm:pt modelId="{77D77F1D-BD7B-44F1-B822-0A06F031F868}" type="pres">
      <dgm:prSet presAssocID="{C9F49A16-6322-448F-8288-0D97DC17810C}" presName="hierChild3" presStyleCnt="0"/>
      <dgm:spPr/>
    </dgm:pt>
  </dgm:ptLst>
  <dgm:cxnLst>
    <dgm:cxn modelId="{7F25CF7A-6FB9-43A5-929E-5F4CC5F5AFAD}" type="presOf" srcId="{DA77BD28-1165-4BF7-BC68-2983CA12DB1D}" destId="{F204F3DA-956D-49D0-9883-E50B4A437F77}" srcOrd="0" destOrd="0" presId="urn:microsoft.com/office/officeart/2005/8/layout/hierarchy1"/>
    <dgm:cxn modelId="{187B2729-A997-4440-B254-B398FF8FD6AD}" srcId="{880774A7-DB8B-4AAF-BEB1-4688C9DE104B}" destId="{C9F49A16-6322-448F-8288-0D97DC17810C}" srcOrd="1" destOrd="0" parTransId="{102437B2-DA5E-4404-A3DC-0BD2EFED515C}" sibTransId="{0181F68C-9165-47F9-AD75-17F7F3B67CD5}"/>
    <dgm:cxn modelId="{69F04029-F39A-4873-BFF0-2FFB81E07D81}" srcId="{F7824B32-9069-466D-A272-0183FDE3EFE9}" destId="{880774A7-DB8B-4AAF-BEB1-4688C9DE104B}" srcOrd="0" destOrd="0" parTransId="{9B80EAA0-1510-4CFD-A2E2-6C1299679E95}" sibTransId="{7F8325A7-C708-4E5C-B59B-4F7C4A2683BE}"/>
    <dgm:cxn modelId="{332B06EF-D456-4C5D-AB52-0052C0028822}" type="presOf" srcId="{925ADD1F-2C73-4FA3-B18B-2E2B337468CD}" destId="{09385E77-52EE-4BAF-B213-DE88F9AEE3FF}" srcOrd="0" destOrd="0" presId="urn:microsoft.com/office/officeart/2005/8/layout/hierarchy1"/>
    <dgm:cxn modelId="{E14A66C5-C787-4B17-B45D-E4F77352323B}" type="presOf" srcId="{C9F49A16-6322-448F-8288-0D97DC17810C}" destId="{8C2CB7A9-D627-477E-BE0F-FD1FC3E08F2F}" srcOrd="0" destOrd="0" presId="urn:microsoft.com/office/officeart/2005/8/layout/hierarchy1"/>
    <dgm:cxn modelId="{E0837045-A64F-4069-9AF9-5646495E2B1B}" type="presOf" srcId="{F7824B32-9069-466D-A272-0183FDE3EFE9}" destId="{9805A062-D1B3-46F2-AB1A-E0F4E030EA5A}" srcOrd="0" destOrd="0" presId="urn:microsoft.com/office/officeart/2005/8/layout/hierarchy1"/>
    <dgm:cxn modelId="{048CAB9C-1151-4743-9C68-EE1CF1815EBB}" type="presOf" srcId="{102437B2-DA5E-4404-A3DC-0BD2EFED515C}" destId="{803EFDB0-600C-4ABE-8B04-3F846874E6BB}" srcOrd="0" destOrd="0" presId="urn:microsoft.com/office/officeart/2005/8/layout/hierarchy1"/>
    <dgm:cxn modelId="{EBC6FF06-292B-403C-9D0B-882AC3810E16}" type="presOf" srcId="{880774A7-DB8B-4AAF-BEB1-4688C9DE104B}" destId="{D1C1A505-5936-4FC9-9D07-A177117E83BD}" srcOrd="0" destOrd="0" presId="urn:microsoft.com/office/officeart/2005/8/layout/hierarchy1"/>
    <dgm:cxn modelId="{AE5AB490-6DE2-4203-9D5F-75805877D88B}" srcId="{880774A7-DB8B-4AAF-BEB1-4688C9DE104B}" destId="{DA77BD28-1165-4BF7-BC68-2983CA12DB1D}" srcOrd="0" destOrd="0" parTransId="{925ADD1F-2C73-4FA3-B18B-2E2B337468CD}" sibTransId="{4464CC0F-3FD7-45D2-B8E1-0638776FB9F7}"/>
    <dgm:cxn modelId="{3B265013-649C-4F3C-BA6A-1CA302EAD9E3}" type="presParOf" srcId="{9805A062-D1B3-46F2-AB1A-E0F4E030EA5A}" destId="{D07E44F3-2F06-4205-B84D-EE83AA15CBA1}" srcOrd="0" destOrd="0" presId="urn:microsoft.com/office/officeart/2005/8/layout/hierarchy1"/>
    <dgm:cxn modelId="{B38A0AF9-C1C2-440D-95BD-D52E7AD46221}" type="presParOf" srcId="{D07E44F3-2F06-4205-B84D-EE83AA15CBA1}" destId="{4B67FDC8-FDCC-4BFB-83BD-58FBC17916E6}" srcOrd="0" destOrd="0" presId="urn:microsoft.com/office/officeart/2005/8/layout/hierarchy1"/>
    <dgm:cxn modelId="{D043ADE7-1268-4108-B118-92C35136FC81}" type="presParOf" srcId="{4B67FDC8-FDCC-4BFB-83BD-58FBC17916E6}" destId="{18EC0333-1C77-476B-9F52-D46BE489BEED}" srcOrd="0" destOrd="0" presId="urn:microsoft.com/office/officeart/2005/8/layout/hierarchy1"/>
    <dgm:cxn modelId="{D32A5B45-2DE4-46BC-8ADD-D80EF28A52A8}" type="presParOf" srcId="{4B67FDC8-FDCC-4BFB-83BD-58FBC17916E6}" destId="{D1C1A505-5936-4FC9-9D07-A177117E83BD}" srcOrd="1" destOrd="0" presId="urn:microsoft.com/office/officeart/2005/8/layout/hierarchy1"/>
    <dgm:cxn modelId="{82151496-6D1D-431E-9FB0-B54AAF0D8AFA}" type="presParOf" srcId="{D07E44F3-2F06-4205-B84D-EE83AA15CBA1}" destId="{4DACB43F-B429-4CA6-9959-06A3039AEFBC}" srcOrd="1" destOrd="0" presId="urn:microsoft.com/office/officeart/2005/8/layout/hierarchy1"/>
    <dgm:cxn modelId="{EA83A4C5-12CF-40FD-8EBA-6EC1171D0520}" type="presParOf" srcId="{4DACB43F-B429-4CA6-9959-06A3039AEFBC}" destId="{09385E77-52EE-4BAF-B213-DE88F9AEE3FF}" srcOrd="0" destOrd="0" presId="urn:microsoft.com/office/officeart/2005/8/layout/hierarchy1"/>
    <dgm:cxn modelId="{7B0E66DB-2845-4747-9D2A-B0570C8283D1}" type="presParOf" srcId="{4DACB43F-B429-4CA6-9959-06A3039AEFBC}" destId="{0FDA2EB7-CC7B-4464-A491-357A75E76730}" srcOrd="1" destOrd="0" presId="urn:microsoft.com/office/officeart/2005/8/layout/hierarchy1"/>
    <dgm:cxn modelId="{28241A5B-61CE-4193-816A-3D09D57C7BF3}" type="presParOf" srcId="{0FDA2EB7-CC7B-4464-A491-357A75E76730}" destId="{44307E48-8B85-4CD1-864C-3A3A361FE004}" srcOrd="0" destOrd="0" presId="urn:microsoft.com/office/officeart/2005/8/layout/hierarchy1"/>
    <dgm:cxn modelId="{54A0E8C5-434D-4DAD-B80D-A5397676C6A3}" type="presParOf" srcId="{44307E48-8B85-4CD1-864C-3A3A361FE004}" destId="{0F22DA41-3982-4880-8F1F-BEA45E0CE23A}" srcOrd="0" destOrd="0" presId="urn:microsoft.com/office/officeart/2005/8/layout/hierarchy1"/>
    <dgm:cxn modelId="{ED25CCFE-4B7C-4DE5-9D3B-4D0459B019FB}" type="presParOf" srcId="{44307E48-8B85-4CD1-864C-3A3A361FE004}" destId="{F204F3DA-956D-49D0-9883-E50B4A437F77}" srcOrd="1" destOrd="0" presId="urn:microsoft.com/office/officeart/2005/8/layout/hierarchy1"/>
    <dgm:cxn modelId="{3B5C0EE2-0765-49FF-8690-6EB6D26792F4}" type="presParOf" srcId="{0FDA2EB7-CC7B-4464-A491-357A75E76730}" destId="{3FAF684E-A32A-4BF7-85D8-DC9495EF21F6}" srcOrd="1" destOrd="0" presId="urn:microsoft.com/office/officeart/2005/8/layout/hierarchy1"/>
    <dgm:cxn modelId="{65C6533E-50E3-4458-9C01-857D621BB26F}" type="presParOf" srcId="{4DACB43F-B429-4CA6-9959-06A3039AEFBC}" destId="{803EFDB0-600C-4ABE-8B04-3F846874E6BB}" srcOrd="2" destOrd="0" presId="urn:microsoft.com/office/officeart/2005/8/layout/hierarchy1"/>
    <dgm:cxn modelId="{4F370890-C6A5-41F7-BFBA-7DF5F9FFEEAE}" type="presParOf" srcId="{4DACB43F-B429-4CA6-9959-06A3039AEFBC}" destId="{45E58C9A-FEAE-492B-B4DC-D2B31C08B7F7}" srcOrd="3" destOrd="0" presId="urn:microsoft.com/office/officeart/2005/8/layout/hierarchy1"/>
    <dgm:cxn modelId="{2E347A1D-C4B2-4106-9B7C-28960D9D385B}" type="presParOf" srcId="{45E58C9A-FEAE-492B-B4DC-D2B31C08B7F7}" destId="{D8635B58-FA6C-4BB2-AD5E-B29749FE6479}" srcOrd="0" destOrd="0" presId="urn:microsoft.com/office/officeart/2005/8/layout/hierarchy1"/>
    <dgm:cxn modelId="{2796A33B-23EB-406D-BBF3-9804275BD1FD}" type="presParOf" srcId="{D8635B58-FA6C-4BB2-AD5E-B29749FE6479}" destId="{134C791A-97BD-416F-B43E-AA78F194B573}" srcOrd="0" destOrd="0" presId="urn:microsoft.com/office/officeart/2005/8/layout/hierarchy1"/>
    <dgm:cxn modelId="{99577313-29A4-4DCB-BC09-3FBB8FE126DB}" type="presParOf" srcId="{D8635B58-FA6C-4BB2-AD5E-B29749FE6479}" destId="{8C2CB7A9-D627-477E-BE0F-FD1FC3E08F2F}" srcOrd="1" destOrd="0" presId="urn:microsoft.com/office/officeart/2005/8/layout/hierarchy1"/>
    <dgm:cxn modelId="{B3FC8DEB-E2FD-4469-BA5C-ADA26BE164F4}" type="presParOf" srcId="{45E58C9A-FEAE-492B-B4DC-D2B31C08B7F7}" destId="{77D77F1D-BD7B-44F1-B822-0A06F031F868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8B7987A0-238C-4E0E-8322-CB56E71BB3CC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de-DE"/>
        </a:p>
      </dgm:t>
    </dgm:pt>
    <dgm:pt modelId="{1303D65C-890C-4820-84D0-A8224993F362}">
      <dgm:prSet phldrT="[Text]" custT="1"/>
      <dgm:spPr>
        <a:ln w="34925">
          <a:solidFill>
            <a:schemeClr val="accent1">
              <a:lumMod val="75000"/>
            </a:schemeClr>
          </a:solidFill>
        </a:ln>
      </dgm:spPr>
      <dgm:t>
        <a:bodyPr/>
        <a:lstStyle/>
        <a:p>
          <a:r>
            <a:rPr lang="de-DE" sz="3200" b="1" dirty="0"/>
            <a:t>Material </a:t>
          </a:r>
          <a:r>
            <a:rPr lang="de-DE" sz="3200" b="1" dirty="0" err="1"/>
            <a:t>Participation</a:t>
          </a:r>
          <a:endParaRPr lang="de-DE" sz="3200" b="1" dirty="0"/>
        </a:p>
      </dgm:t>
    </dgm:pt>
    <dgm:pt modelId="{3204589F-59B1-4557-A4FA-4B2EF65054D0}" type="parTrans" cxnId="{66466E04-3818-4CDC-8EF4-ECC378C0F211}">
      <dgm:prSet/>
      <dgm:spPr/>
      <dgm:t>
        <a:bodyPr/>
        <a:lstStyle/>
        <a:p>
          <a:endParaRPr lang="de-DE"/>
        </a:p>
      </dgm:t>
    </dgm:pt>
    <dgm:pt modelId="{21A985BF-8F07-4855-8E46-42DC8F7775A9}" type="sibTrans" cxnId="{66466E04-3818-4CDC-8EF4-ECC378C0F211}">
      <dgm:prSet/>
      <dgm:spPr/>
      <dgm:t>
        <a:bodyPr/>
        <a:lstStyle/>
        <a:p>
          <a:endParaRPr lang="de-DE"/>
        </a:p>
      </dgm:t>
    </dgm:pt>
    <dgm:pt modelId="{0A8A81FB-7AA4-4EB0-B93B-97C75F4D6494}">
      <dgm:prSet phldrT="[Text]" custT="1"/>
      <dgm:spPr>
        <a:ln w="47625">
          <a:solidFill>
            <a:schemeClr val="accent1">
              <a:lumMod val="75000"/>
            </a:schemeClr>
          </a:solidFill>
        </a:ln>
      </dgm:spPr>
      <dgm:t>
        <a:bodyPr/>
        <a:lstStyle/>
        <a:p>
          <a:r>
            <a:rPr lang="de-DE" sz="2800" b="1" dirty="0"/>
            <a:t>Equity </a:t>
          </a:r>
          <a:r>
            <a:rPr lang="de-DE" sz="2800" b="1" dirty="0" err="1"/>
            <a:t>Participation</a:t>
          </a:r>
          <a:endParaRPr lang="de-DE" sz="2800" b="1" dirty="0"/>
        </a:p>
      </dgm:t>
    </dgm:pt>
    <dgm:pt modelId="{37F36111-693B-4380-BEEB-3FE80DAC1A54}" type="parTrans" cxnId="{28C811CE-7FBB-4B89-A87E-EDA15B1B1947}">
      <dgm:prSet/>
      <dgm:spPr>
        <a:ln w="34925">
          <a:solidFill>
            <a:schemeClr val="accent1">
              <a:lumMod val="75000"/>
            </a:schemeClr>
          </a:solidFill>
        </a:ln>
      </dgm:spPr>
      <dgm:t>
        <a:bodyPr/>
        <a:lstStyle/>
        <a:p>
          <a:endParaRPr lang="de-DE"/>
        </a:p>
      </dgm:t>
    </dgm:pt>
    <dgm:pt modelId="{5DFFC5B9-6542-47C9-8EC3-80E547EB8274}" type="sibTrans" cxnId="{28C811CE-7FBB-4B89-A87E-EDA15B1B1947}">
      <dgm:prSet/>
      <dgm:spPr/>
      <dgm:t>
        <a:bodyPr/>
        <a:lstStyle/>
        <a:p>
          <a:endParaRPr lang="de-DE"/>
        </a:p>
      </dgm:t>
    </dgm:pt>
    <dgm:pt modelId="{69E596F2-E5D0-4EBD-AEA9-F8544402C642}">
      <dgm:prSet phldrT="[Text]" custT="1"/>
      <dgm:spPr>
        <a:ln w="34925">
          <a:solidFill>
            <a:schemeClr val="accent1">
              <a:lumMod val="75000"/>
            </a:schemeClr>
          </a:solidFill>
        </a:ln>
      </dgm:spPr>
      <dgm:t>
        <a:bodyPr/>
        <a:lstStyle/>
        <a:p>
          <a:r>
            <a:rPr lang="de-DE" sz="2400" dirty="0"/>
            <a:t>Equity</a:t>
          </a:r>
        </a:p>
      </dgm:t>
    </dgm:pt>
    <dgm:pt modelId="{8B0497EB-B5D0-4508-B1C6-D13A82BABE9C}" type="parTrans" cxnId="{1EA11B2A-5791-446E-A568-EE2B912DBA8D}">
      <dgm:prSet/>
      <dgm:spPr>
        <a:ln w="34925">
          <a:solidFill>
            <a:schemeClr val="accent1">
              <a:lumMod val="75000"/>
            </a:schemeClr>
          </a:solidFill>
        </a:ln>
      </dgm:spPr>
      <dgm:t>
        <a:bodyPr/>
        <a:lstStyle/>
        <a:p>
          <a:endParaRPr lang="de-DE"/>
        </a:p>
      </dgm:t>
    </dgm:pt>
    <dgm:pt modelId="{30A0F81D-FC19-4FFD-8F05-BF39FE46939D}" type="sibTrans" cxnId="{1EA11B2A-5791-446E-A568-EE2B912DBA8D}">
      <dgm:prSet/>
      <dgm:spPr/>
      <dgm:t>
        <a:bodyPr/>
        <a:lstStyle/>
        <a:p>
          <a:endParaRPr lang="de-DE"/>
        </a:p>
      </dgm:t>
    </dgm:pt>
    <dgm:pt modelId="{B1736B29-A6B6-40D4-ADDA-86F2529D37A7}">
      <dgm:prSet phldrT="[Text]" custT="1"/>
      <dgm:spPr>
        <a:ln w="34925">
          <a:solidFill>
            <a:schemeClr val="accent1">
              <a:lumMod val="75000"/>
            </a:schemeClr>
          </a:solidFill>
        </a:ln>
      </dgm:spPr>
      <dgm:t>
        <a:bodyPr/>
        <a:lstStyle/>
        <a:p>
          <a:r>
            <a:rPr lang="de-DE" sz="2400" dirty="0"/>
            <a:t>Special Forms</a:t>
          </a:r>
        </a:p>
      </dgm:t>
    </dgm:pt>
    <dgm:pt modelId="{73CC8121-DF54-4EDE-8ED1-59D7664004DD}" type="parTrans" cxnId="{717C0243-EED2-4A12-B2AD-04083994C67B}">
      <dgm:prSet/>
      <dgm:spPr>
        <a:ln w="34925">
          <a:solidFill>
            <a:schemeClr val="accent1">
              <a:lumMod val="75000"/>
            </a:schemeClr>
          </a:solidFill>
        </a:ln>
      </dgm:spPr>
      <dgm:t>
        <a:bodyPr/>
        <a:lstStyle/>
        <a:p>
          <a:endParaRPr lang="de-DE"/>
        </a:p>
      </dgm:t>
    </dgm:pt>
    <dgm:pt modelId="{D34C8E36-7788-4FB1-809B-C6B6AA4DD862}" type="sibTrans" cxnId="{717C0243-EED2-4A12-B2AD-04083994C67B}">
      <dgm:prSet/>
      <dgm:spPr/>
      <dgm:t>
        <a:bodyPr/>
        <a:lstStyle/>
        <a:p>
          <a:endParaRPr lang="de-DE"/>
        </a:p>
      </dgm:t>
    </dgm:pt>
    <dgm:pt modelId="{3B31B041-A6E8-4859-9680-AB9DE448C9E1}">
      <dgm:prSet phldrT="[Text]" custT="1"/>
      <dgm:spPr>
        <a:ln>
          <a:solidFill>
            <a:schemeClr val="accent1">
              <a:lumMod val="75000"/>
            </a:schemeClr>
          </a:solidFill>
        </a:ln>
      </dgm:spPr>
      <dgm:t>
        <a:bodyPr/>
        <a:lstStyle/>
        <a:p>
          <a:r>
            <a:rPr lang="de-DE" sz="2800" b="1" dirty="0"/>
            <a:t>Profit </a:t>
          </a:r>
          <a:r>
            <a:rPr lang="de-DE" sz="2800" b="1" dirty="0" err="1"/>
            <a:t>Participation</a:t>
          </a:r>
          <a:endParaRPr lang="de-DE" sz="2800" b="1" dirty="0"/>
        </a:p>
      </dgm:t>
    </dgm:pt>
    <dgm:pt modelId="{003A8BAC-BE49-4C41-BD4E-D17590362C8E}" type="parTrans" cxnId="{9D1F0E77-22C1-4B96-8985-F4F9772E5993}">
      <dgm:prSet/>
      <dgm:spPr>
        <a:ln w="34925">
          <a:solidFill>
            <a:schemeClr val="accent1">
              <a:lumMod val="75000"/>
            </a:schemeClr>
          </a:solidFill>
        </a:ln>
      </dgm:spPr>
      <dgm:t>
        <a:bodyPr/>
        <a:lstStyle/>
        <a:p>
          <a:endParaRPr lang="de-DE"/>
        </a:p>
      </dgm:t>
    </dgm:pt>
    <dgm:pt modelId="{E0226579-2B08-40E1-A100-6B8C0BD4639A}" type="sibTrans" cxnId="{9D1F0E77-22C1-4B96-8985-F4F9772E5993}">
      <dgm:prSet/>
      <dgm:spPr/>
      <dgm:t>
        <a:bodyPr/>
        <a:lstStyle/>
        <a:p>
          <a:endParaRPr lang="de-DE"/>
        </a:p>
      </dgm:t>
    </dgm:pt>
    <dgm:pt modelId="{2C5F6D53-784E-499B-B474-B142CA25DDAC}">
      <dgm:prSet phldrT="[Text]" custT="1"/>
      <dgm:spPr>
        <a:ln w="34925">
          <a:solidFill>
            <a:schemeClr val="accent1">
              <a:lumMod val="75000"/>
            </a:schemeClr>
          </a:solidFill>
        </a:ln>
      </dgm:spPr>
      <dgm:t>
        <a:bodyPr/>
        <a:lstStyle/>
        <a:p>
          <a:r>
            <a:rPr lang="de-DE" sz="2400" dirty="0"/>
            <a:t>Pure Profit Sharing</a:t>
          </a:r>
        </a:p>
      </dgm:t>
    </dgm:pt>
    <dgm:pt modelId="{B209E9EB-2B8A-45D5-9454-7FC96E94BE14}" type="parTrans" cxnId="{4E570351-2C1F-458D-9DAD-1E3FDAE475FA}">
      <dgm:prSet/>
      <dgm:spPr>
        <a:ln w="34925">
          <a:solidFill>
            <a:schemeClr val="accent1">
              <a:lumMod val="75000"/>
            </a:schemeClr>
          </a:solidFill>
        </a:ln>
      </dgm:spPr>
      <dgm:t>
        <a:bodyPr/>
        <a:lstStyle/>
        <a:p>
          <a:endParaRPr lang="de-DE"/>
        </a:p>
      </dgm:t>
    </dgm:pt>
    <dgm:pt modelId="{92E0CD7B-F02A-4394-B816-0D198595E42A}" type="sibTrans" cxnId="{4E570351-2C1F-458D-9DAD-1E3FDAE475FA}">
      <dgm:prSet/>
      <dgm:spPr/>
      <dgm:t>
        <a:bodyPr/>
        <a:lstStyle/>
        <a:p>
          <a:endParaRPr lang="de-DE"/>
        </a:p>
      </dgm:t>
    </dgm:pt>
    <dgm:pt modelId="{4E332939-8FEC-44F8-BF68-79F25C02D2C7}">
      <dgm:prSet custT="1"/>
      <dgm:spPr>
        <a:ln w="34925">
          <a:solidFill>
            <a:schemeClr val="accent1">
              <a:lumMod val="75000"/>
            </a:schemeClr>
          </a:solidFill>
        </a:ln>
      </dgm:spPr>
      <dgm:t>
        <a:bodyPr/>
        <a:lstStyle/>
        <a:p>
          <a:r>
            <a:rPr lang="de-DE" sz="2400" dirty="0"/>
            <a:t>Debt Capital</a:t>
          </a:r>
        </a:p>
      </dgm:t>
    </dgm:pt>
    <dgm:pt modelId="{A5C9F4AF-515D-4281-BCFA-618F61ECC7FE}" type="parTrans" cxnId="{0CE18BF3-2A47-4523-A5F2-8BF3DAB58739}">
      <dgm:prSet/>
      <dgm:spPr>
        <a:ln w="34925">
          <a:solidFill>
            <a:schemeClr val="accent1">
              <a:lumMod val="75000"/>
            </a:schemeClr>
          </a:solidFill>
        </a:ln>
      </dgm:spPr>
      <dgm:t>
        <a:bodyPr/>
        <a:lstStyle/>
        <a:p>
          <a:endParaRPr lang="de-DE"/>
        </a:p>
      </dgm:t>
    </dgm:pt>
    <dgm:pt modelId="{B952F482-39B8-4097-A8A9-61FE44CAFB98}" type="sibTrans" cxnId="{0CE18BF3-2A47-4523-A5F2-8BF3DAB58739}">
      <dgm:prSet/>
      <dgm:spPr/>
      <dgm:t>
        <a:bodyPr/>
        <a:lstStyle/>
        <a:p>
          <a:endParaRPr lang="de-DE"/>
        </a:p>
      </dgm:t>
    </dgm:pt>
    <dgm:pt modelId="{0BB53883-EC5A-4440-AC6B-5E965694A6E9}">
      <dgm:prSet custT="1"/>
      <dgm:spPr>
        <a:ln w="34925">
          <a:solidFill>
            <a:schemeClr val="accent1">
              <a:lumMod val="75000"/>
            </a:schemeClr>
          </a:solidFill>
        </a:ln>
      </dgm:spPr>
      <dgm:t>
        <a:bodyPr/>
        <a:lstStyle/>
        <a:p>
          <a:r>
            <a:rPr lang="de-DE" sz="2400" dirty="0"/>
            <a:t>In </a:t>
          </a:r>
          <a:r>
            <a:rPr lang="de-DE" sz="2400" dirty="0" err="1"/>
            <a:t>Combination</a:t>
          </a:r>
          <a:r>
            <a:rPr lang="de-DE" sz="2400" dirty="0"/>
            <a:t> </a:t>
          </a:r>
          <a:r>
            <a:rPr lang="de-DE" sz="2400" dirty="0" err="1"/>
            <a:t>with</a:t>
          </a:r>
          <a:r>
            <a:rPr lang="de-DE" sz="2400" dirty="0"/>
            <a:t> Equity </a:t>
          </a:r>
          <a:r>
            <a:rPr lang="de-DE" sz="2400" dirty="0" err="1"/>
            <a:t>Participation</a:t>
          </a:r>
          <a:endParaRPr lang="de-DE" sz="2400" dirty="0"/>
        </a:p>
      </dgm:t>
    </dgm:pt>
    <dgm:pt modelId="{D5C81E9F-08D9-40F8-ADEC-B824EE659E93}" type="parTrans" cxnId="{1F0370B4-31A5-4DD2-B09F-66514546FF4F}">
      <dgm:prSet/>
      <dgm:spPr>
        <a:ln w="34925">
          <a:solidFill>
            <a:schemeClr val="accent1">
              <a:lumMod val="75000"/>
            </a:schemeClr>
          </a:solidFill>
        </a:ln>
      </dgm:spPr>
      <dgm:t>
        <a:bodyPr/>
        <a:lstStyle/>
        <a:p>
          <a:endParaRPr lang="de-DE"/>
        </a:p>
      </dgm:t>
    </dgm:pt>
    <dgm:pt modelId="{48AF00A6-822F-42D7-B422-6FFF431A0961}" type="sibTrans" cxnId="{1F0370B4-31A5-4DD2-B09F-66514546FF4F}">
      <dgm:prSet/>
      <dgm:spPr/>
      <dgm:t>
        <a:bodyPr/>
        <a:lstStyle/>
        <a:p>
          <a:endParaRPr lang="de-DE"/>
        </a:p>
      </dgm:t>
    </dgm:pt>
    <dgm:pt modelId="{CEE60410-ACA2-4378-BBB3-D9FAF3D23811}" type="pres">
      <dgm:prSet presAssocID="{8B7987A0-238C-4E0E-8322-CB56E71BB3CC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de-DE"/>
        </a:p>
      </dgm:t>
    </dgm:pt>
    <dgm:pt modelId="{A95ABEEC-C053-4D37-BD7B-985A1AC6AEEA}" type="pres">
      <dgm:prSet presAssocID="{1303D65C-890C-4820-84D0-A8224993F362}" presName="hierRoot1" presStyleCnt="0"/>
      <dgm:spPr/>
    </dgm:pt>
    <dgm:pt modelId="{195F3186-A14C-4D61-8DDD-77CD8E8CCDD2}" type="pres">
      <dgm:prSet presAssocID="{1303D65C-890C-4820-84D0-A8224993F362}" presName="composite" presStyleCnt="0"/>
      <dgm:spPr/>
    </dgm:pt>
    <dgm:pt modelId="{5323DE7E-C119-4698-9FB6-FBF8056A6243}" type="pres">
      <dgm:prSet presAssocID="{1303D65C-890C-4820-84D0-A8224993F362}" presName="background" presStyleLbl="node0" presStyleIdx="0" presStyleCnt="1"/>
      <dgm:spPr>
        <a:solidFill>
          <a:schemeClr val="accent1">
            <a:lumMod val="75000"/>
          </a:schemeClr>
        </a:solidFill>
      </dgm:spPr>
    </dgm:pt>
    <dgm:pt modelId="{69A87F2D-5631-4ADF-BCF8-9EEAC151F0F5}" type="pres">
      <dgm:prSet presAssocID="{1303D65C-890C-4820-84D0-A8224993F362}" presName="text" presStyleLbl="fgAcc0" presStyleIdx="0" presStyleCnt="1" custScaleX="357349" custLinFactNeighborX="-18170" custLinFactNeighborY="-2725">
        <dgm:presLayoutVars>
          <dgm:chPref val="3"/>
        </dgm:presLayoutVars>
      </dgm:prSet>
      <dgm:spPr/>
      <dgm:t>
        <a:bodyPr/>
        <a:lstStyle/>
        <a:p>
          <a:endParaRPr lang="de-DE"/>
        </a:p>
      </dgm:t>
    </dgm:pt>
    <dgm:pt modelId="{AD6D3816-D840-402C-A68B-423FCF9FC7C2}" type="pres">
      <dgm:prSet presAssocID="{1303D65C-890C-4820-84D0-A8224993F362}" presName="hierChild2" presStyleCnt="0"/>
      <dgm:spPr/>
    </dgm:pt>
    <dgm:pt modelId="{98CCE2AC-BD18-4E9D-B4C1-AAD7A8CDEA96}" type="pres">
      <dgm:prSet presAssocID="{37F36111-693B-4380-BEEB-3FE80DAC1A54}" presName="Name10" presStyleLbl="parChTrans1D2" presStyleIdx="0" presStyleCnt="2"/>
      <dgm:spPr/>
      <dgm:t>
        <a:bodyPr/>
        <a:lstStyle/>
        <a:p>
          <a:endParaRPr lang="de-DE"/>
        </a:p>
      </dgm:t>
    </dgm:pt>
    <dgm:pt modelId="{D1EC69E0-DB67-4911-AB34-1B087946ED40}" type="pres">
      <dgm:prSet presAssocID="{0A8A81FB-7AA4-4EB0-B93B-97C75F4D6494}" presName="hierRoot2" presStyleCnt="0"/>
      <dgm:spPr/>
    </dgm:pt>
    <dgm:pt modelId="{A29F314E-0AF7-40A9-A858-48B73D4D31BD}" type="pres">
      <dgm:prSet presAssocID="{0A8A81FB-7AA4-4EB0-B93B-97C75F4D6494}" presName="composite2" presStyleCnt="0"/>
      <dgm:spPr/>
    </dgm:pt>
    <dgm:pt modelId="{FDE479E4-F4E2-40C2-81C2-37EC63B6761D}" type="pres">
      <dgm:prSet presAssocID="{0A8A81FB-7AA4-4EB0-B93B-97C75F4D6494}" presName="background2" presStyleLbl="node2" presStyleIdx="0" presStyleCnt="2"/>
      <dgm:spPr>
        <a:solidFill>
          <a:schemeClr val="accent1">
            <a:lumMod val="75000"/>
          </a:schemeClr>
        </a:solidFill>
      </dgm:spPr>
    </dgm:pt>
    <dgm:pt modelId="{FAC2FB7E-D86E-413A-B8D2-BEE225BD6BFF}" type="pres">
      <dgm:prSet presAssocID="{0A8A81FB-7AA4-4EB0-B93B-97C75F4D6494}" presName="text2" presStyleLbl="fgAcc2" presStyleIdx="0" presStyleCnt="2" custScaleX="224596" custLinFactNeighborX="-44233" custLinFactNeighborY="-6225">
        <dgm:presLayoutVars>
          <dgm:chPref val="3"/>
        </dgm:presLayoutVars>
      </dgm:prSet>
      <dgm:spPr/>
      <dgm:t>
        <a:bodyPr/>
        <a:lstStyle/>
        <a:p>
          <a:endParaRPr lang="de-DE"/>
        </a:p>
      </dgm:t>
    </dgm:pt>
    <dgm:pt modelId="{076693B5-3265-43B9-8ED9-4F4982BA6109}" type="pres">
      <dgm:prSet presAssocID="{0A8A81FB-7AA4-4EB0-B93B-97C75F4D6494}" presName="hierChild3" presStyleCnt="0"/>
      <dgm:spPr/>
    </dgm:pt>
    <dgm:pt modelId="{308984A4-E0D2-45EE-86FA-360FB1879F71}" type="pres">
      <dgm:prSet presAssocID="{8B0497EB-B5D0-4508-B1C6-D13A82BABE9C}" presName="Name17" presStyleLbl="parChTrans1D3" presStyleIdx="0" presStyleCnt="5"/>
      <dgm:spPr/>
      <dgm:t>
        <a:bodyPr/>
        <a:lstStyle/>
        <a:p>
          <a:endParaRPr lang="de-DE"/>
        </a:p>
      </dgm:t>
    </dgm:pt>
    <dgm:pt modelId="{2AFE6FB2-D8FC-4385-BD95-17FAF3D0BF07}" type="pres">
      <dgm:prSet presAssocID="{69E596F2-E5D0-4EBD-AEA9-F8544402C642}" presName="hierRoot3" presStyleCnt="0"/>
      <dgm:spPr/>
    </dgm:pt>
    <dgm:pt modelId="{C22599C4-AE33-430C-AFEB-EEEC0B74BA2C}" type="pres">
      <dgm:prSet presAssocID="{69E596F2-E5D0-4EBD-AEA9-F8544402C642}" presName="composite3" presStyleCnt="0"/>
      <dgm:spPr/>
    </dgm:pt>
    <dgm:pt modelId="{5634067C-462E-4D65-842C-B0859FA0A984}" type="pres">
      <dgm:prSet presAssocID="{69E596F2-E5D0-4EBD-AEA9-F8544402C642}" presName="background3" presStyleLbl="node3" presStyleIdx="0" presStyleCnt="5"/>
      <dgm:spPr>
        <a:solidFill>
          <a:schemeClr val="accent1">
            <a:lumMod val="75000"/>
          </a:schemeClr>
        </a:solidFill>
      </dgm:spPr>
    </dgm:pt>
    <dgm:pt modelId="{3054F81B-1704-43C2-90D5-B4E9FD426F2A}" type="pres">
      <dgm:prSet presAssocID="{69E596F2-E5D0-4EBD-AEA9-F8544402C642}" presName="text3" presStyleLbl="fgAcc3" presStyleIdx="0" presStyleCnt="5">
        <dgm:presLayoutVars>
          <dgm:chPref val="3"/>
        </dgm:presLayoutVars>
      </dgm:prSet>
      <dgm:spPr/>
      <dgm:t>
        <a:bodyPr/>
        <a:lstStyle/>
        <a:p>
          <a:endParaRPr lang="de-DE"/>
        </a:p>
      </dgm:t>
    </dgm:pt>
    <dgm:pt modelId="{46055759-4FFC-4674-A65B-1479E6856AAE}" type="pres">
      <dgm:prSet presAssocID="{69E596F2-E5D0-4EBD-AEA9-F8544402C642}" presName="hierChild4" presStyleCnt="0"/>
      <dgm:spPr/>
    </dgm:pt>
    <dgm:pt modelId="{0E7A32D4-C8AE-4B55-9CBD-F3E5FCC4C571}" type="pres">
      <dgm:prSet presAssocID="{73CC8121-DF54-4EDE-8ED1-59D7664004DD}" presName="Name17" presStyleLbl="parChTrans1D3" presStyleIdx="1" presStyleCnt="5"/>
      <dgm:spPr/>
      <dgm:t>
        <a:bodyPr/>
        <a:lstStyle/>
        <a:p>
          <a:endParaRPr lang="de-DE"/>
        </a:p>
      </dgm:t>
    </dgm:pt>
    <dgm:pt modelId="{6BA195C1-72B0-4713-B0FE-F5ADC509A527}" type="pres">
      <dgm:prSet presAssocID="{B1736B29-A6B6-40D4-ADDA-86F2529D37A7}" presName="hierRoot3" presStyleCnt="0"/>
      <dgm:spPr/>
    </dgm:pt>
    <dgm:pt modelId="{311F434A-52EE-47D3-B1CF-B0533A2D5D1A}" type="pres">
      <dgm:prSet presAssocID="{B1736B29-A6B6-40D4-ADDA-86F2529D37A7}" presName="composite3" presStyleCnt="0"/>
      <dgm:spPr/>
    </dgm:pt>
    <dgm:pt modelId="{0F191177-905F-4E52-9871-AE5CB54F47DE}" type="pres">
      <dgm:prSet presAssocID="{B1736B29-A6B6-40D4-ADDA-86F2529D37A7}" presName="background3" presStyleLbl="node3" presStyleIdx="1" presStyleCnt="5"/>
      <dgm:spPr>
        <a:solidFill>
          <a:schemeClr val="accent1">
            <a:lumMod val="75000"/>
          </a:schemeClr>
        </a:solidFill>
      </dgm:spPr>
    </dgm:pt>
    <dgm:pt modelId="{46ED1EA5-2CB1-4783-AD4B-8423E8EA6798}" type="pres">
      <dgm:prSet presAssocID="{B1736B29-A6B6-40D4-ADDA-86F2529D37A7}" presName="text3" presStyleLbl="fgAcc3" presStyleIdx="1" presStyleCnt="5">
        <dgm:presLayoutVars>
          <dgm:chPref val="3"/>
        </dgm:presLayoutVars>
      </dgm:prSet>
      <dgm:spPr/>
      <dgm:t>
        <a:bodyPr/>
        <a:lstStyle/>
        <a:p>
          <a:endParaRPr lang="de-DE"/>
        </a:p>
      </dgm:t>
    </dgm:pt>
    <dgm:pt modelId="{1D1396D9-FF1F-4273-BCB0-367376A0F959}" type="pres">
      <dgm:prSet presAssocID="{B1736B29-A6B6-40D4-ADDA-86F2529D37A7}" presName="hierChild4" presStyleCnt="0"/>
      <dgm:spPr/>
    </dgm:pt>
    <dgm:pt modelId="{4B3B9FF8-C248-45C6-A597-1C19E3860F2B}" type="pres">
      <dgm:prSet presAssocID="{A5C9F4AF-515D-4281-BCFA-618F61ECC7FE}" presName="Name17" presStyleLbl="parChTrans1D3" presStyleIdx="2" presStyleCnt="5"/>
      <dgm:spPr/>
      <dgm:t>
        <a:bodyPr/>
        <a:lstStyle/>
        <a:p>
          <a:endParaRPr lang="de-DE"/>
        </a:p>
      </dgm:t>
    </dgm:pt>
    <dgm:pt modelId="{DA3DBF8F-897C-42EC-8419-A0A90A2F373C}" type="pres">
      <dgm:prSet presAssocID="{4E332939-8FEC-44F8-BF68-79F25C02D2C7}" presName="hierRoot3" presStyleCnt="0"/>
      <dgm:spPr/>
    </dgm:pt>
    <dgm:pt modelId="{1D04EC02-B1BB-42BF-904F-80714D631C21}" type="pres">
      <dgm:prSet presAssocID="{4E332939-8FEC-44F8-BF68-79F25C02D2C7}" presName="composite3" presStyleCnt="0"/>
      <dgm:spPr/>
    </dgm:pt>
    <dgm:pt modelId="{95E564F7-C30C-4B04-82BC-29AF1A5BEEB9}" type="pres">
      <dgm:prSet presAssocID="{4E332939-8FEC-44F8-BF68-79F25C02D2C7}" presName="background3" presStyleLbl="node3" presStyleIdx="2" presStyleCnt="5"/>
      <dgm:spPr>
        <a:solidFill>
          <a:schemeClr val="accent1">
            <a:lumMod val="75000"/>
          </a:schemeClr>
        </a:solidFill>
      </dgm:spPr>
    </dgm:pt>
    <dgm:pt modelId="{1AEFD06C-EA25-489C-B264-58960AFDF632}" type="pres">
      <dgm:prSet presAssocID="{4E332939-8FEC-44F8-BF68-79F25C02D2C7}" presName="text3" presStyleLbl="fgAcc3" presStyleIdx="2" presStyleCnt="5">
        <dgm:presLayoutVars>
          <dgm:chPref val="3"/>
        </dgm:presLayoutVars>
      </dgm:prSet>
      <dgm:spPr/>
      <dgm:t>
        <a:bodyPr/>
        <a:lstStyle/>
        <a:p>
          <a:endParaRPr lang="de-DE"/>
        </a:p>
      </dgm:t>
    </dgm:pt>
    <dgm:pt modelId="{153FDAED-6FE2-480D-9FDE-62B201C664EA}" type="pres">
      <dgm:prSet presAssocID="{4E332939-8FEC-44F8-BF68-79F25C02D2C7}" presName="hierChild4" presStyleCnt="0"/>
      <dgm:spPr/>
    </dgm:pt>
    <dgm:pt modelId="{509A8EDA-2655-45B5-97DF-F67963F23EF2}" type="pres">
      <dgm:prSet presAssocID="{003A8BAC-BE49-4C41-BD4E-D17590362C8E}" presName="Name10" presStyleLbl="parChTrans1D2" presStyleIdx="1" presStyleCnt="2"/>
      <dgm:spPr/>
      <dgm:t>
        <a:bodyPr/>
        <a:lstStyle/>
        <a:p>
          <a:endParaRPr lang="de-DE"/>
        </a:p>
      </dgm:t>
    </dgm:pt>
    <dgm:pt modelId="{F08D5CC0-D132-45E8-B7B1-3A5B344F76F8}" type="pres">
      <dgm:prSet presAssocID="{3B31B041-A6E8-4859-9680-AB9DE448C9E1}" presName="hierRoot2" presStyleCnt="0"/>
      <dgm:spPr/>
    </dgm:pt>
    <dgm:pt modelId="{31068EED-2A44-41E6-925A-3BCBD483A96F}" type="pres">
      <dgm:prSet presAssocID="{3B31B041-A6E8-4859-9680-AB9DE448C9E1}" presName="composite2" presStyleCnt="0"/>
      <dgm:spPr/>
    </dgm:pt>
    <dgm:pt modelId="{B988E272-BDD7-4A90-86D9-67769341CBF7}" type="pres">
      <dgm:prSet presAssocID="{3B31B041-A6E8-4859-9680-AB9DE448C9E1}" presName="background2" presStyleLbl="node2" presStyleIdx="1" presStyleCnt="2"/>
      <dgm:spPr>
        <a:solidFill>
          <a:schemeClr val="accent1">
            <a:lumMod val="75000"/>
          </a:schemeClr>
        </a:solidFill>
      </dgm:spPr>
    </dgm:pt>
    <dgm:pt modelId="{C04BE559-C530-4F64-BE39-3B79870B2BEA}" type="pres">
      <dgm:prSet presAssocID="{3B31B041-A6E8-4859-9680-AB9DE448C9E1}" presName="text2" presStyleLbl="fgAcc2" presStyleIdx="1" presStyleCnt="2" custScaleX="232014" custLinFactNeighborX="18835" custLinFactNeighborY="-6225">
        <dgm:presLayoutVars>
          <dgm:chPref val="3"/>
        </dgm:presLayoutVars>
      </dgm:prSet>
      <dgm:spPr/>
      <dgm:t>
        <a:bodyPr/>
        <a:lstStyle/>
        <a:p>
          <a:endParaRPr lang="de-DE"/>
        </a:p>
      </dgm:t>
    </dgm:pt>
    <dgm:pt modelId="{BDFFA2F3-BA1C-4EF3-ACC2-401D0D9978C0}" type="pres">
      <dgm:prSet presAssocID="{3B31B041-A6E8-4859-9680-AB9DE448C9E1}" presName="hierChild3" presStyleCnt="0"/>
      <dgm:spPr/>
    </dgm:pt>
    <dgm:pt modelId="{1EB279B0-1D53-401A-9259-49974414611A}" type="pres">
      <dgm:prSet presAssocID="{B209E9EB-2B8A-45D5-9454-7FC96E94BE14}" presName="Name17" presStyleLbl="parChTrans1D3" presStyleIdx="3" presStyleCnt="5"/>
      <dgm:spPr/>
      <dgm:t>
        <a:bodyPr/>
        <a:lstStyle/>
        <a:p>
          <a:endParaRPr lang="de-DE"/>
        </a:p>
      </dgm:t>
    </dgm:pt>
    <dgm:pt modelId="{2A29B017-D444-4247-B922-A94151B0F6BE}" type="pres">
      <dgm:prSet presAssocID="{2C5F6D53-784E-499B-B474-B142CA25DDAC}" presName="hierRoot3" presStyleCnt="0"/>
      <dgm:spPr/>
    </dgm:pt>
    <dgm:pt modelId="{E0ED4AA6-4C5C-4363-BF36-56202DDFFB5D}" type="pres">
      <dgm:prSet presAssocID="{2C5F6D53-784E-499B-B474-B142CA25DDAC}" presName="composite3" presStyleCnt="0"/>
      <dgm:spPr/>
    </dgm:pt>
    <dgm:pt modelId="{B4E30258-A05F-44DC-9A29-49F9D1DB36D7}" type="pres">
      <dgm:prSet presAssocID="{2C5F6D53-784E-499B-B474-B142CA25DDAC}" presName="background3" presStyleLbl="node3" presStyleIdx="3" presStyleCnt="5"/>
      <dgm:spPr>
        <a:solidFill>
          <a:schemeClr val="accent1">
            <a:lumMod val="75000"/>
          </a:schemeClr>
        </a:solidFill>
      </dgm:spPr>
    </dgm:pt>
    <dgm:pt modelId="{CFCCDDDC-8AEF-417C-89F4-635D8A92D157}" type="pres">
      <dgm:prSet presAssocID="{2C5F6D53-784E-499B-B474-B142CA25DDAC}" presName="text3" presStyleLbl="fgAcc3" presStyleIdx="3" presStyleCnt="5">
        <dgm:presLayoutVars>
          <dgm:chPref val="3"/>
        </dgm:presLayoutVars>
      </dgm:prSet>
      <dgm:spPr/>
      <dgm:t>
        <a:bodyPr/>
        <a:lstStyle/>
        <a:p>
          <a:endParaRPr lang="de-DE"/>
        </a:p>
      </dgm:t>
    </dgm:pt>
    <dgm:pt modelId="{59B9E92C-7FEA-42B7-BB0B-F2702BFAC2B6}" type="pres">
      <dgm:prSet presAssocID="{2C5F6D53-784E-499B-B474-B142CA25DDAC}" presName="hierChild4" presStyleCnt="0"/>
      <dgm:spPr/>
    </dgm:pt>
    <dgm:pt modelId="{517ADABE-6821-45A3-8823-95E57FCB681F}" type="pres">
      <dgm:prSet presAssocID="{D5C81E9F-08D9-40F8-ADEC-B824EE659E93}" presName="Name17" presStyleLbl="parChTrans1D3" presStyleIdx="4" presStyleCnt="5"/>
      <dgm:spPr/>
      <dgm:t>
        <a:bodyPr/>
        <a:lstStyle/>
        <a:p>
          <a:endParaRPr lang="de-DE"/>
        </a:p>
      </dgm:t>
    </dgm:pt>
    <dgm:pt modelId="{BC06DFF4-586E-43AF-8E86-581AC3C83E68}" type="pres">
      <dgm:prSet presAssocID="{0BB53883-EC5A-4440-AC6B-5E965694A6E9}" presName="hierRoot3" presStyleCnt="0"/>
      <dgm:spPr/>
    </dgm:pt>
    <dgm:pt modelId="{F721A42A-6EC1-4F8A-BB77-96CD55929F1B}" type="pres">
      <dgm:prSet presAssocID="{0BB53883-EC5A-4440-AC6B-5E965694A6E9}" presName="composite3" presStyleCnt="0"/>
      <dgm:spPr/>
    </dgm:pt>
    <dgm:pt modelId="{556C5BC8-C6DB-4DCA-B5E4-2CE9F68F4E97}" type="pres">
      <dgm:prSet presAssocID="{0BB53883-EC5A-4440-AC6B-5E965694A6E9}" presName="background3" presStyleLbl="node3" presStyleIdx="4" presStyleCnt="5"/>
      <dgm:spPr>
        <a:solidFill>
          <a:schemeClr val="accent1">
            <a:lumMod val="75000"/>
          </a:schemeClr>
        </a:solidFill>
      </dgm:spPr>
    </dgm:pt>
    <dgm:pt modelId="{4384FC60-5A00-4BB5-B81C-360FDFD24F36}" type="pres">
      <dgm:prSet presAssocID="{0BB53883-EC5A-4440-AC6B-5E965694A6E9}" presName="text3" presStyleLbl="fgAcc3" presStyleIdx="4" presStyleCnt="5" custScaleX="144135">
        <dgm:presLayoutVars>
          <dgm:chPref val="3"/>
        </dgm:presLayoutVars>
      </dgm:prSet>
      <dgm:spPr/>
      <dgm:t>
        <a:bodyPr/>
        <a:lstStyle/>
        <a:p>
          <a:endParaRPr lang="de-DE"/>
        </a:p>
      </dgm:t>
    </dgm:pt>
    <dgm:pt modelId="{6FCC336B-90A8-4C8A-B496-0843B59CD3DB}" type="pres">
      <dgm:prSet presAssocID="{0BB53883-EC5A-4440-AC6B-5E965694A6E9}" presName="hierChild4" presStyleCnt="0"/>
      <dgm:spPr/>
    </dgm:pt>
  </dgm:ptLst>
  <dgm:cxnLst>
    <dgm:cxn modelId="{0CE18BF3-2A47-4523-A5F2-8BF3DAB58739}" srcId="{0A8A81FB-7AA4-4EB0-B93B-97C75F4D6494}" destId="{4E332939-8FEC-44F8-BF68-79F25C02D2C7}" srcOrd="2" destOrd="0" parTransId="{A5C9F4AF-515D-4281-BCFA-618F61ECC7FE}" sibTransId="{B952F482-39B8-4097-A8A9-61FE44CAFB98}"/>
    <dgm:cxn modelId="{717C0243-EED2-4A12-B2AD-04083994C67B}" srcId="{0A8A81FB-7AA4-4EB0-B93B-97C75F4D6494}" destId="{B1736B29-A6B6-40D4-ADDA-86F2529D37A7}" srcOrd="1" destOrd="0" parTransId="{73CC8121-DF54-4EDE-8ED1-59D7664004DD}" sibTransId="{D34C8E36-7788-4FB1-809B-C6B6AA4DD862}"/>
    <dgm:cxn modelId="{237F812B-EF89-4D22-89AE-F79BFFBC5333}" type="presOf" srcId="{0A8A81FB-7AA4-4EB0-B93B-97C75F4D6494}" destId="{FAC2FB7E-D86E-413A-B8D2-BEE225BD6BFF}" srcOrd="0" destOrd="0" presId="urn:microsoft.com/office/officeart/2005/8/layout/hierarchy1"/>
    <dgm:cxn modelId="{6D0545C3-F6F2-4F5E-9702-2ECED3ABE017}" type="presOf" srcId="{8B0497EB-B5D0-4508-B1C6-D13A82BABE9C}" destId="{308984A4-E0D2-45EE-86FA-360FB1879F71}" srcOrd="0" destOrd="0" presId="urn:microsoft.com/office/officeart/2005/8/layout/hierarchy1"/>
    <dgm:cxn modelId="{E11F2DCD-0076-4B88-A8A5-73FCE84E5D2D}" type="presOf" srcId="{0BB53883-EC5A-4440-AC6B-5E965694A6E9}" destId="{4384FC60-5A00-4BB5-B81C-360FDFD24F36}" srcOrd="0" destOrd="0" presId="urn:microsoft.com/office/officeart/2005/8/layout/hierarchy1"/>
    <dgm:cxn modelId="{66466E04-3818-4CDC-8EF4-ECC378C0F211}" srcId="{8B7987A0-238C-4E0E-8322-CB56E71BB3CC}" destId="{1303D65C-890C-4820-84D0-A8224993F362}" srcOrd="0" destOrd="0" parTransId="{3204589F-59B1-4557-A4FA-4B2EF65054D0}" sibTransId="{21A985BF-8F07-4855-8E46-42DC8F7775A9}"/>
    <dgm:cxn modelId="{9D1F0E77-22C1-4B96-8985-F4F9772E5993}" srcId="{1303D65C-890C-4820-84D0-A8224993F362}" destId="{3B31B041-A6E8-4859-9680-AB9DE448C9E1}" srcOrd="1" destOrd="0" parTransId="{003A8BAC-BE49-4C41-BD4E-D17590362C8E}" sibTransId="{E0226579-2B08-40E1-A100-6B8C0BD4639A}"/>
    <dgm:cxn modelId="{28C811CE-7FBB-4B89-A87E-EDA15B1B1947}" srcId="{1303D65C-890C-4820-84D0-A8224993F362}" destId="{0A8A81FB-7AA4-4EB0-B93B-97C75F4D6494}" srcOrd="0" destOrd="0" parTransId="{37F36111-693B-4380-BEEB-3FE80DAC1A54}" sibTransId="{5DFFC5B9-6542-47C9-8EC3-80E547EB8274}"/>
    <dgm:cxn modelId="{4D19A6F4-775A-4D4E-8E79-C7855D33B179}" type="presOf" srcId="{2C5F6D53-784E-499B-B474-B142CA25DDAC}" destId="{CFCCDDDC-8AEF-417C-89F4-635D8A92D157}" srcOrd="0" destOrd="0" presId="urn:microsoft.com/office/officeart/2005/8/layout/hierarchy1"/>
    <dgm:cxn modelId="{133C2C03-A73A-43E7-85B6-F95180CD143C}" type="presOf" srcId="{D5C81E9F-08D9-40F8-ADEC-B824EE659E93}" destId="{517ADABE-6821-45A3-8823-95E57FCB681F}" srcOrd="0" destOrd="0" presId="urn:microsoft.com/office/officeart/2005/8/layout/hierarchy1"/>
    <dgm:cxn modelId="{0CEC5B65-9E32-4753-B4FF-D4A06822D426}" type="presOf" srcId="{1303D65C-890C-4820-84D0-A8224993F362}" destId="{69A87F2D-5631-4ADF-BCF8-9EEAC151F0F5}" srcOrd="0" destOrd="0" presId="urn:microsoft.com/office/officeart/2005/8/layout/hierarchy1"/>
    <dgm:cxn modelId="{4E570351-2C1F-458D-9DAD-1E3FDAE475FA}" srcId="{3B31B041-A6E8-4859-9680-AB9DE448C9E1}" destId="{2C5F6D53-784E-499B-B474-B142CA25DDAC}" srcOrd="0" destOrd="0" parTransId="{B209E9EB-2B8A-45D5-9454-7FC96E94BE14}" sibTransId="{92E0CD7B-F02A-4394-B816-0D198595E42A}"/>
    <dgm:cxn modelId="{FC98AE37-02CF-47A4-A895-E6ACAD60EE2B}" type="presOf" srcId="{69E596F2-E5D0-4EBD-AEA9-F8544402C642}" destId="{3054F81B-1704-43C2-90D5-B4E9FD426F2A}" srcOrd="0" destOrd="0" presId="urn:microsoft.com/office/officeart/2005/8/layout/hierarchy1"/>
    <dgm:cxn modelId="{A8F51279-8169-46A3-BD11-D6AC98AC7ED1}" type="presOf" srcId="{A5C9F4AF-515D-4281-BCFA-618F61ECC7FE}" destId="{4B3B9FF8-C248-45C6-A597-1C19E3860F2B}" srcOrd="0" destOrd="0" presId="urn:microsoft.com/office/officeart/2005/8/layout/hierarchy1"/>
    <dgm:cxn modelId="{4DCC7333-89E3-44F9-B32D-362F9BD09799}" type="presOf" srcId="{8B7987A0-238C-4E0E-8322-CB56E71BB3CC}" destId="{CEE60410-ACA2-4378-BBB3-D9FAF3D23811}" srcOrd="0" destOrd="0" presId="urn:microsoft.com/office/officeart/2005/8/layout/hierarchy1"/>
    <dgm:cxn modelId="{8C1B4477-7B60-45FE-AAC0-97AC7BBEC872}" type="presOf" srcId="{37F36111-693B-4380-BEEB-3FE80DAC1A54}" destId="{98CCE2AC-BD18-4E9D-B4C1-AAD7A8CDEA96}" srcOrd="0" destOrd="0" presId="urn:microsoft.com/office/officeart/2005/8/layout/hierarchy1"/>
    <dgm:cxn modelId="{2CAC7E2C-3EA9-4561-93F1-0048F6E9BDAC}" type="presOf" srcId="{B1736B29-A6B6-40D4-ADDA-86F2529D37A7}" destId="{46ED1EA5-2CB1-4783-AD4B-8423E8EA6798}" srcOrd="0" destOrd="0" presId="urn:microsoft.com/office/officeart/2005/8/layout/hierarchy1"/>
    <dgm:cxn modelId="{C4F254FF-A5AA-4307-A228-91C91241D6AE}" type="presOf" srcId="{B209E9EB-2B8A-45D5-9454-7FC96E94BE14}" destId="{1EB279B0-1D53-401A-9259-49974414611A}" srcOrd="0" destOrd="0" presId="urn:microsoft.com/office/officeart/2005/8/layout/hierarchy1"/>
    <dgm:cxn modelId="{1EA11B2A-5791-446E-A568-EE2B912DBA8D}" srcId="{0A8A81FB-7AA4-4EB0-B93B-97C75F4D6494}" destId="{69E596F2-E5D0-4EBD-AEA9-F8544402C642}" srcOrd="0" destOrd="0" parTransId="{8B0497EB-B5D0-4508-B1C6-D13A82BABE9C}" sibTransId="{30A0F81D-FC19-4FFD-8F05-BF39FE46939D}"/>
    <dgm:cxn modelId="{367D9C9E-07D5-4AB4-AFFC-2E95735C458D}" type="presOf" srcId="{3B31B041-A6E8-4859-9680-AB9DE448C9E1}" destId="{C04BE559-C530-4F64-BE39-3B79870B2BEA}" srcOrd="0" destOrd="0" presId="urn:microsoft.com/office/officeart/2005/8/layout/hierarchy1"/>
    <dgm:cxn modelId="{963993B1-4CD0-42E2-9AB3-539C2B6F8E48}" type="presOf" srcId="{003A8BAC-BE49-4C41-BD4E-D17590362C8E}" destId="{509A8EDA-2655-45B5-97DF-F67963F23EF2}" srcOrd="0" destOrd="0" presId="urn:microsoft.com/office/officeart/2005/8/layout/hierarchy1"/>
    <dgm:cxn modelId="{2F4A2C87-8C7F-4007-ABB7-D14B9D7E5028}" type="presOf" srcId="{4E332939-8FEC-44F8-BF68-79F25C02D2C7}" destId="{1AEFD06C-EA25-489C-B264-58960AFDF632}" srcOrd="0" destOrd="0" presId="urn:microsoft.com/office/officeart/2005/8/layout/hierarchy1"/>
    <dgm:cxn modelId="{1F0370B4-31A5-4DD2-B09F-66514546FF4F}" srcId="{3B31B041-A6E8-4859-9680-AB9DE448C9E1}" destId="{0BB53883-EC5A-4440-AC6B-5E965694A6E9}" srcOrd="1" destOrd="0" parTransId="{D5C81E9F-08D9-40F8-ADEC-B824EE659E93}" sibTransId="{48AF00A6-822F-42D7-B422-6FFF431A0961}"/>
    <dgm:cxn modelId="{93E1EA1C-B039-436E-B50D-76D2E6B97B2D}" type="presOf" srcId="{73CC8121-DF54-4EDE-8ED1-59D7664004DD}" destId="{0E7A32D4-C8AE-4B55-9CBD-F3E5FCC4C571}" srcOrd="0" destOrd="0" presId="urn:microsoft.com/office/officeart/2005/8/layout/hierarchy1"/>
    <dgm:cxn modelId="{38E8947A-1001-4DB6-BF0F-3C69128AE760}" type="presParOf" srcId="{CEE60410-ACA2-4378-BBB3-D9FAF3D23811}" destId="{A95ABEEC-C053-4D37-BD7B-985A1AC6AEEA}" srcOrd="0" destOrd="0" presId="urn:microsoft.com/office/officeart/2005/8/layout/hierarchy1"/>
    <dgm:cxn modelId="{7CA27991-6479-4910-B764-A72FD040707F}" type="presParOf" srcId="{A95ABEEC-C053-4D37-BD7B-985A1AC6AEEA}" destId="{195F3186-A14C-4D61-8DDD-77CD8E8CCDD2}" srcOrd="0" destOrd="0" presId="urn:microsoft.com/office/officeart/2005/8/layout/hierarchy1"/>
    <dgm:cxn modelId="{D144F565-9288-4F33-9EC0-E311A813075A}" type="presParOf" srcId="{195F3186-A14C-4D61-8DDD-77CD8E8CCDD2}" destId="{5323DE7E-C119-4698-9FB6-FBF8056A6243}" srcOrd="0" destOrd="0" presId="urn:microsoft.com/office/officeart/2005/8/layout/hierarchy1"/>
    <dgm:cxn modelId="{70DABA9F-45FB-4E0D-858D-D3DDF8A0B421}" type="presParOf" srcId="{195F3186-A14C-4D61-8DDD-77CD8E8CCDD2}" destId="{69A87F2D-5631-4ADF-BCF8-9EEAC151F0F5}" srcOrd="1" destOrd="0" presId="urn:microsoft.com/office/officeart/2005/8/layout/hierarchy1"/>
    <dgm:cxn modelId="{9BDF1766-E821-4BAA-B926-19BD90A49675}" type="presParOf" srcId="{A95ABEEC-C053-4D37-BD7B-985A1AC6AEEA}" destId="{AD6D3816-D840-402C-A68B-423FCF9FC7C2}" srcOrd="1" destOrd="0" presId="urn:microsoft.com/office/officeart/2005/8/layout/hierarchy1"/>
    <dgm:cxn modelId="{9D1F77A2-25C6-4BC1-AEAA-79DA6C892539}" type="presParOf" srcId="{AD6D3816-D840-402C-A68B-423FCF9FC7C2}" destId="{98CCE2AC-BD18-4E9D-B4C1-AAD7A8CDEA96}" srcOrd="0" destOrd="0" presId="urn:microsoft.com/office/officeart/2005/8/layout/hierarchy1"/>
    <dgm:cxn modelId="{D3729772-B745-46A3-BEEC-370A4ED60FCB}" type="presParOf" srcId="{AD6D3816-D840-402C-A68B-423FCF9FC7C2}" destId="{D1EC69E0-DB67-4911-AB34-1B087946ED40}" srcOrd="1" destOrd="0" presId="urn:microsoft.com/office/officeart/2005/8/layout/hierarchy1"/>
    <dgm:cxn modelId="{ADAAF3AC-B42B-4FDA-B964-525E3160F651}" type="presParOf" srcId="{D1EC69E0-DB67-4911-AB34-1B087946ED40}" destId="{A29F314E-0AF7-40A9-A858-48B73D4D31BD}" srcOrd="0" destOrd="0" presId="urn:microsoft.com/office/officeart/2005/8/layout/hierarchy1"/>
    <dgm:cxn modelId="{A1D7DC5A-6C92-4FD4-A9C6-9A8880FD7D0E}" type="presParOf" srcId="{A29F314E-0AF7-40A9-A858-48B73D4D31BD}" destId="{FDE479E4-F4E2-40C2-81C2-37EC63B6761D}" srcOrd="0" destOrd="0" presId="urn:microsoft.com/office/officeart/2005/8/layout/hierarchy1"/>
    <dgm:cxn modelId="{5163065F-A385-48C1-A37A-164DBC0A3D41}" type="presParOf" srcId="{A29F314E-0AF7-40A9-A858-48B73D4D31BD}" destId="{FAC2FB7E-D86E-413A-B8D2-BEE225BD6BFF}" srcOrd="1" destOrd="0" presId="urn:microsoft.com/office/officeart/2005/8/layout/hierarchy1"/>
    <dgm:cxn modelId="{9E17E213-1F58-46B0-8ADD-18F92B8A339F}" type="presParOf" srcId="{D1EC69E0-DB67-4911-AB34-1B087946ED40}" destId="{076693B5-3265-43B9-8ED9-4F4982BA6109}" srcOrd="1" destOrd="0" presId="urn:microsoft.com/office/officeart/2005/8/layout/hierarchy1"/>
    <dgm:cxn modelId="{7C247760-7B8D-42ED-9A85-88D22EC880FA}" type="presParOf" srcId="{076693B5-3265-43B9-8ED9-4F4982BA6109}" destId="{308984A4-E0D2-45EE-86FA-360FB1879F71}" srcOrd="0" destOrd="0" presId="urn:microsoft.com/office/officeart/2005/8/layout/hierarchy1"/>
    <dgm:cxn modelId="{626F1543-4AF6-462D-8DEE-7B5411CAE3DF}" type="presParOf" srcId="{076693B5-3265-43B9-8ED9-4F4982BA6109}" destId="{2AFE6FB2-D8FC-4385-BD95-17FAF3D0BF07}" srcOrd="1" destOrd="0" presId="urn:microsoft.com/office/officeart/2005/8/layout/hierarchy1"/>
    <dgm:cxn modelId="{DA96C5D2-8D80-4F6B-A68E-E05B6798C364}" type="presParOf" srcId="{2AFE6FB2-D8FC-4385-BD95-17FAF3D0BF07}" destId="{C22599C4-AE33-430C-AFEB-EEEC0B74BA2C}" srcOrd="0" destOrd="0" presId="urn:microsoft.com/office/officeart/2005/8/layout/hierarchy1"/>
    <dgm:cxn modelId="{D3042B47-F994-43D0-B306-E27EC686C0FA}" type="presParOf" srcId="{C22599C4-AE33-430C-AFEB-EEEC0B74BA2C}" destId="{5634067C-462E-4D65-842C-B0859FA0A984}" srcOrd="0" destOrd="0" presId="urn:microsoft.com/office/officeart/2005/8/layout/hierarchy1"/>
    <dgm:cxn modelId="{AE458AA6-2F38-40CF-B272-30F64A90B873}" type="presParOf" srcId="{C22599C4-AE33-430C-AFEB-EEEC0B74BA2C}" destId="{3054F81B-1704-43C2-90D5-B4E9FD426F2A}" srcOrd="1" destOrd="0" presId="urn:microsoft.com/office/officeart/2005/8/layout/hierarchy1"/>
    <dgm:cxn modelId="{176E111E-621D-411A-9679-3C099199F686}" type="presParOf" srcId="{2AFE6FB2-D8FC-4385-BD95-17FAF3D0BF07}" destId="{46055759-4FFC-4674-A65B-1479E6856AAE}" srcOrd="1" destOrd="0" presId="urn:microsoft.com/office/officeart/2005/8/layout/hierarchy1"/>
    <dgm:cxn modelId="{C98F0A42-3FCE-48D8-A841-B8498F7D9A0E}" type="presParOf" srcId="{076693B5-3265-43B9-8ED9-4F4982BA6109}" destId="{0E7A32D4-C8AE-4B55-9CBD-F3E5FCC4C571}" srcOrd="2" destOrd="0" presId="urn:microsoft.com/office/officeart/2005/8/layout/hierarchy1"/>
    <dgm:cxn modelId="{EDB89F68-3A4B-4FB2-9891-029AE6473042}" type="presParOf" srcId="{076693B5-3265-43B9-8ED9-4F4982BA6109}" destId="{6BA195C1-72B0-4713-B0FE-F5ADC509A527}" srcOrd="3" destOrd="0" presId="urn:microsoft.com/office/officeart/2005/8/layout/hierarchy1"/>
    <dgm:cxn modelId="{768954D5-5E9C-4EEE-9B10-49DD1BF1558A}" type="presParOf" srcId="{6BA195C1-72B0-4713-B0FE-F5ADC509A527}" destId="{311F434A-52EE-47D3-B1CF-B0533A2D5D1A}" srcOrd="0" destOrd="0" presId="urn:microsoft.com/office/officeart/2005/8/layout/hierarchy1"/>
    <dgm:cxn modelId="{880D9EB9-498F-40A3-A7A1-180E86577486}" type="presParOf" srcId="{311F434A-52EE-47D3-B1CF-B0533A2D5D1A}" destId="{0F191177-905F-4E52-9871-AE5CB54F47DE}" srcOrd="0" destOrd="0" presId="urn:microsoft.com/office/officeart/2005/8/layout/hierarchy1"/>
    <dgm:cxn modelId="{72523707-51F2-46C1-BABA-8472164E4762}" type="presParOf" srcId="{311F434A-52EE-47D3-B1CF-B0533A2D5D1A}" destId="{46ED1EA5-2CB1-4783-AD4B-8423E8EA6798}" srcOrd="1" destOrd="0" presId="urn:microsoft.com/office/officeart/2005/8/layout/hierarchy1"/>
    <dgm:cxn modelId="{5ADD8196-CC17-4F9F-8706-661ED05862E8}" type="presParOf" srcId="{6BA195C1-72B0-4713-B0FE-F5ADC509A527}" destId="{1D1396D9-FF1F-4273-BCB0-367376A0F959}" srcOrd="1" destOrd="0" presId="urn:microsoft.com/office/officeart/2005/8/layout/hierarchy1"/>
    <dgm:cxn modelId="{231BCC24-3B8B-4F2C-A570-572362919D3A}" type="presParOf" srcId="{076693B5-3265-43B9-8ED9-4F4982BA6109}" destId="{4B3B9FF8-C248-45C6-A597-1C19E3860F2B}" srcOrd="4" destOrd="0" presId="urn:microsoft.com/office/officeart/2005/8/layout/hierarchy1"/>
    <dgm:cxn modelId="{FC0DEEDE-D760-44BA-AA9B-E66AA5E52485}" type="presParOf" srcId="{076693B5-3265-43B9-8ED9-4F4982BA6109}" destId="{DA3DBF8F-897C-42EC-8419-A0A90A2F373C}" srcOrd="5" destOrd="0" presId="urn:microsoft.com/office/officeart/2005/8/layout/hierarchy1"/>
    <dgm:cxn modelId="{19699527-5FFD-48A1-8E54-A986B06D3651}" type="presParOf" srcId="{DA3DBF8F-897C-42EC-8419-A0A90A2F373C}" destId="{1D04EC02-B1BB-42BF-904F-80714D631C21}" srcOrd="0" destOrd="0" presId="urn:microsoft.com/office/officeart/2005/8/layout/hierarchy1"/>
    <dgm:cxn modelId="{5E9AE4CE-CDEE-41CC-824F-D51ECD791FF2}" type="presParOf" srcId="{1D04EC02-B1BB-42BF-904F-80714D631C21}" destId="{95E564F7-C30C-4B04-82BC-29AF1A5BEEB9}" srcOrd="0" destOrd="0" presId="urn:microsoft.com/office/officeart/2005/8/layout/hierarchy1"/>
    <dgm:cxn modelId="{0A1FC485-F20C-438D-A3FE-8BE51DFCACE4}" type="presParOf" srcId="{1D04EC02-B1BB-42BF-904F-80714D631C21}" destId="{1AEFD06C-EA25-489C-B264-58960AFDF632}" srcOrd="1" destOrd="0" presId="urn:microsoft.com/office/officeart/2005/8/layout/hierarchy1"/>
    <dgm:cxn modelId="{AFE00FC6-6EFA-41FD-B841-D10091C86D29}" type="presParOf" srcId="{DA3DBF8F-897C-42EC-8419-A0A90A2F373C}" destId="{153FDAED-6FE2-480D-9FDE-62B201C664EA}" srcOrd="1" destOrd="0" presId="urn:microsoft.com/office/officeart/2005/8/layout/hierarchy1"/>
    <dgm:cxn modelId="{305820D1-00FF-459D-870E-9F8FC74A08C2}" type="presParOf" srcId="{AD6D3816-D840-402C-A68B-423FCF9FC7C2}" destId="{509A8EDA-2655-45B5-97DF-F67963F23EF2}" srcOrd="2" destOrd="0" presId="urn:microsoft.com/office/officeart/2005/8/layout/hierarchy1"/>
    <dgm:cxn modelId="{FD9F66B4-DBAD-45F7-837D-094C5C86B014}" type="presParOf" srcId="{AD6D3816-D840-402C-A68B-423FCF9FC7C2}" destId="{F08D5CC0-D132-45E8-B7B1-3A5B344F76F8}" srcOrd="3" destOrd="0" presId="urn:microsoft.com/office/officeart/2005/8/layout/hierarchy1"/>
    <dgm:cxn modelId="{5C1BB289-0095-4251-800D-FC9598D2EB42}" type="presParOf" srcId="{F08D5CC0-D132-45E8-B7B1-3A5B344F76F8}" destId="{31068EED-2A44-41E6-925A-3BCBD483A96F}" srcOrd="0" destOrd="0" presId="urn:microsoft.com/office/officeart/2005/8/layout/hierarchy1"/>
    <dgm:cxn modelId="{13E41DBF-1FC4-4652-BEC6-15C9BE3AFA10}" type="presParOf" srcId="{31068EED-2A44-41E6-925A-3BCBD483A96F}" destId="{B988E272-BDD7-4A90-86D9-67769341CBF7}" srcOrd="0" destOrd="0" presId="urn:microsoft.com/office/officeart/2005/8/layout/hierarchy1"/>
    <dgm:cxn modelId="{265C6625-EFE2-4203-8C2B-4A1CE43A8E88}" type="presParOf" srcId="{31068EED-2A44-41E6-925A-3BCBD483A96F}" destId="{C04BE559-C530-4F64-BE39-3B79870B2BEA}" srcOrd="1" destOrd="0" presId="urn:microsoft.com/office/officeart/2005/8/layout/hierarchy1"/>
    <dgm:cxn modelId="{04858924-69D9-4BD2-8344-F4DEFD3674DC}" type="presParOf" srcId="{F08D5CC0-D132-45E8-B7B1-3A5B344F76F8}" destId="{BDFFA2F3-BA1C-4EF3-ACC2-401D0D9978C0}" srcOrd="1" destOrd="0" presId="urn:microsoft.com/office/officeart/2005/8/layout/hierarchy1"/>
    <dgm:cxn modelId="{2994CA8B-326B-489C-85E5-53BDA998BEAD}" type="presParOf" srcId="{BDFFA2F3-BA1C-4EF3-ACC2-401D0D9978C0}" destId="{1EB279B0-1D53-401A-9259-49974414611A}" srcOrd="0" destOrd="0" presId="urn:microsoft.com/office/officeart/2005/8/layout/hierarchy1"/>
    <dgm:cxn modelId="{39367AA6-F5DE-4CE1-A62F-DA5B74840B65}" type="presParOf" srcId="{BDFFA2F3-BA1C-4EF3-ACC2-401D0D9978C0}" destId="{2A29B017-D444-4247-B922-A94151B0F6BE}" srcOrd="1" destOrd="0" presId="urn:microsoft.com/office/officeart/2005/8/layout/hierarchy1"/>
    <dgm:cxn modelId="{3477085C-F830-4DA0-972B-4A250BB60035}" type="presParOf" srcId="{2A29B017-D444-4247-B922-A94151B0F6BE}" destId="{E0ED4AA6-4C5C-4363-BF36-56202DDFFB5D}" srcOrd="0" destOrd="0" presId="urn:microsoft.com/office/officeart/2005/8/layout/hierarchy1"/>
    <dgm:cxn modelId="{016C81E7-35BC-47B5-898E-2B426789175E}" type="presParOf" srcId="{E0ED4AA6-4C5C-4363-BF36-56202DDFFB5D}" destId="{B4E30258-A05F-44DC-9A29-49F9D1DB36D7}" srcOrd="0" destOrd="0" presId="urn:microsoft.com/office/officeart/2005/8/layout/hierarchy1"/>
    <dgm:cxn modelId="{AC4F901D-86CB-4D9D-B21B-AC6D5F2FE666}" type="presParOf" srcId="{E0ED4AA6-4C5C-4363-BF36-56202DDFFB5D}" destId="{CFCCDDDC-8AEF-417C-89F4-635D8A92D157}" srcOrd="1" destOrd="0" presId="urn:microsoft.com/office/officeart/2005/8/layout/hierarchy1"/>
    <dgm:cxn modelId="{72F62B44-EC5D-49FA-BFE2-CA57D1B2EC70}" type="presParOf" srcId="{2A29B017-D444-4247-B922-A94151B0F6BE}" destId="{59B9E92C-7FEA-42B7-BB0B-F2702BFAC2B6}" srcOrd="1" destOrd="0" presId="urn:microsoft.com/office/officeart/2005/8/layout/hierarchy1"/>
    <dgm:cxn modelId="{E4742FB8-3D06-4EB0-8D15-D480954C4E1F}" type="presParOf" srcId="{BDFFA2F3-BA1C-4EF3-ACC2-401D0D9978C0}" destId="{517ADABE-6821-45A3-8823-95E57FCB681F}" srcOrd="2" destOrd="0" presId="urn:microsoft.com/office/officeart/2005/8/layout/hierarchy1"/>
    <dgm:cxn modelId="{35B6CC67-5513-4ED8-A8FB-4ED9F7830074}" type="presParOf" srcId="{BDFFA2F3-BA1C-4EF3-ACC2-401D0D9978C0}" destId="{BC06DFF4-586E-43AF-8E86-581AC3C83E68}" srcOrd="3" destOrd="0" presId="urn:microsoft.com/office/officeart/2005/8/layout/hierarchy1"/>
    <dgm:cxn modelId="{1E2A9D77-7BCF-4BF9-89CE-6D5649EC97CD}" type="presParOf" srcId="{BC06DFF4-586E-43AF-8E86-581AC3C83E68}" destId="{F721A42A-6EC1-4F8A-BB77-96CD55929F1B}" srcOrd="0" destOrd="0" presId="urn:microsoft.com/office/officeart/2005/8/layout/hierarchy1"/>
    <dgm:cxn modelId="{561851FC-55DA-47AE-8CEA-3BC806002DEE}" type="presParOf" srcId="{F721A42A-6EC1-4F8A-BB77-96CD55929F1B}" destId="{556C5BC8-C6DB-4DCA-B5E4-2CE9F68F4E97}" srcOrd="0" destOrd="0" presId="urn:microsoft.com/office/officeart/2005/8/layout/hierarchy1"/>
    <dgm:cxn modelId="{7009C019-AF46-4FDC-8665-8248482ED03F}" type="presParOf" srcId="{F721A42A-6EC1-4F8A-BB77-96CD55929F1B}" destId="{4384FC60-5A00-4BB5-B81C-360FDFD24F36}" srcOrd="1" destOrd="0" presId="urn:microsoft.com/office/officeart/2005/8/layout/hierarchy1"/>
    <dgm:cxn modelId="{3C4AD23C-719C-4354-B309-76158CC0808F}" type="presParOf" srcId="{BC06DFF4-586E-43AF-8E86-581AC3C83E68}" destId="{6FCC336B-90A8-4C8A-B496-0843B59CD3DB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6.jpeg"/><Relationship Id="rId7" Type="http://schemas.openxmlformats.org/officeDocument/2006/relationships/image" Target="../media/image4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en-GB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smtClean="0"/>
              <a:t>Formatvorlage des Untertitelmasters durch Klicken bearbeiten</a:t>
            </a:r>
            <a:endParaRPr lang="en-GB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A8FB8C-625F-4783-B790-094031A918A2}" type="datetimeFigureOut">
              <a:rPr lang="en-GB" smtClean="0"/>
              <a:t>17/02/2018</a:t>
            </a:fld>
            <a:endParaRPr lang="en-GB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F51112-B7A3-46E5-A1B5-87A49205971D}" type="slidenum">
              <a:rPr lang="en-GB" smtClean="0"/>
              <a:t>‹Nr.›</a:t>
            </a:fld>
            <a:endParaRPr lang="en-GB"/>
          </a:p>
        </p:txBody>
      </p:sp>
      <p:pic>
        <p:nvPicPr>
          <p:cNvPr id="7" name="Obrázek 5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1571" y="6334609"/>
            <a:ext cx="2328857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Obrázek 9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3985" y="6353269"/>
            <a:ext cx="1933780" cy="350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Obrázek 12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181" y="6245952"/>
            <a:ext cx="1733930" cy="4819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Obrázek 7"/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41322" y="6281427"/>
            <a:ext cx="747319" cy="398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6" descr="HUDDERSFIELD LOGO correct"/>
          <p:cNvPicPr>
            <a:picLocks noChangeAspect="1" noChangeArrowheads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9668" y="6329457"/>
            <a:ext cx="1168346" cy="398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566070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GB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GB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A8FB8C-625F-4783-B790-094031A918A2}" type="datetimeFigureOut">
              <a:rPr lang="en-GB" smtClean="0"/>
              <a:t>17/02/2018</a:t>
            </a:fld>
            <a:endParaRPr lang="en-GB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F51112-B7A3-46E5-A1B5-87A49205971D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603063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en-GB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GB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A8FB8C-625F-4783-B790-094031A918A2}" type="datetimeFigureOut">
              <a:rPr lang="en-GB" smtClean="0"/>
              <a:t>17/02/2018</a:t>
            </a:fld>
            <a:endParaRPr lang="en-GB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F51112-B7A3-46E5-A1B5-87A49205971D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8525546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enutzerdefinierte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A8FB8C-625F-4783-B790-094031A918A2}" type="datetimeFigureOut">
              <a:rPr lang="en-GB" smtClean="0"/>
              <a:t>17/02/2018</a:t>
            </a:fld>
            <a:endParaRPr lang="en-GB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F51112-B7A3-46E5-A1B5-87A49205971D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37731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enutzerdefinierte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A8FB8C-625F-4783-B790-094031A918A2}" type="datetimeFigureOut">
              <a:rPr lang="en-GB" smtClean="0"/>
              <a:t>17/02/2018</a:t>
            </a:fld>
            <a:endParaRPr lang="en-GB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F51112-B7A3-46E5-A1B5-87A49205971D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4040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de-DE" dirty="0" smtClean="0"/>
              <a:t>Titelmasterformat durch Klicken bearbeiten</a:t>
            </a:r>
            <a:endParaRPr lang="en-GB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GB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A8FB8C-625F-4783-B790-094031A918A2}" type="datetimeFigureOut">
              <a:rPr lang="en-GB" smtClean="0"/>
              <a:t>17/02/2018</a:t>
            </a:fld>
            <a:endParaRPr lang="en-GB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F51112-B7A3-46E5-A1B5-87A49205971D}" type="slidenum">
              <a:rPr lang="en-GB" smtClean="0"/>
              <a:t>‹Nr.›</a:t>
            </a:fld>
            <a:endParaRPr lang="en-GB"/>
          </a:p>
        </p:txBody>
      </p:sp>
      <p:pic>
        <p:nvPicPr>
          <p:cNvPr id="7" name="Obrázek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631233" cy="540183"/>
          </a:xfrm>
          <a:prstGeom prst="rect">
            <a:avLst/>
          </a:prstGeom>
        </p:spPr>
      </p:pic>
      <p:pic>
        <p:nvPicPr>
          <p:cNvPr id="8" name="Obrázek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6269" y="32661"/>
            <a:ext cx="1685730" cy="606526"/>
          </a:xfrm>
          <a:prstGeom prst="rect">
            <a:avLst/>
          </a:prstGeom>
        </p:spPr>
      </p:pic>
      <p:pic>
        <p:nvPicPr>
          <p:cNvPr id="9" name="Obrázek 5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1571" y="6334609"/>
            <a:ext cx="2328857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Obrázek 9"/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3985" y="6353269"/>
            <a:ext cx="1933780" cy="350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Obrázek 12"/>
          <p:cNvPicPr>
            <a:picLocks noChangeAspect="1" noChangeArrowheads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181" y="6245952"/>
            <a:ext cx="1733930" cy="4819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Obrázek 7"/>
          <p:cNvPicPr>
            <a:picLocks noChangeAspect="1" noChangeArrowheads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41322" y="6281427"/>
            <a:ext cx="747319" cy="398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6" descr="HUDDERSFIELD LOGO correct"/>
          <p:cNvPicPr>
            <a:picLocks noChangeAspect="1" noChangeArrowheads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9668" y="6329457"/>
            <a:ext cx="1168346" cy="398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273303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en-GB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A8FB8C-625F-4783-B790-094031A918A2}" type="datetimeFigureOut">
              <a:rPr lang="en-GB" smtClean="0"/>
              <a:t>17/02/2018</a:t>
            </a:fld>
            <a:endParaRPr lang="en-GB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F51112-B7A3-46E5-A1B5-87A49205971D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464209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GB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GB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GB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A8FB8C-625F-4783-B790-094031A918A2}" type="datetimeFigureOut">
              <a:rPr lang="en-GB" smtClean="0"/>
              <a:t>17/02/2018</a:t>
            </a:fld>
            <a:endParaRPr lang="en-GB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F51112-B7A3-46E5-A1B5-87A49205971D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554105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en-GB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GB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GB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A8FB8C-625F-4783-B790-094031A918A2}" type="datetimeFigureOut">
              <a:rPr lang="en-GB" smtClean="0"/>
              <a:t>17/02/2018</a:t>
            </a:fld>
            <a:endParaRPr lang="en-GB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F51112-B7A3-46E5-A1B5-87A49205971D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358092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GB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A8FB8C-625F-4783-B790-094031A918A2}" type="datetimeFigureOut">
              <a:rPr lang="en-GB" smtClean="0"/>
              <a:t>17/02/2018</a:t>
            </a:fld>
            <a:endParaRPr lang="en-GB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F51112-B7A3-46E5-A1B5-87A49205971D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593816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A8FB8C-625F-4783-B790-094031A918A2}" type="datetimeFigureOut">
              <a:rPr lang="en-GB" smtClean="0"/>
              <a:t>17/02/2018</a:t>
            </a:fld>
            <a:endParaRPr lang="en-GB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F51112-B7A3-46E5-A1B5-87A49205971D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646800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en-GB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GB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A8FB8C-625F-4783-B790-094031A918A2}" type="datetimeFigureOut">
              <a:rPr lang="en-GB" smtClean="0"/>
              <a:t>17/02/2018</a:t>
            </a:fld>
            <a:endParaRPr lang="en-GB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F51112-B7A3-46E5-A1B5-87A49205971D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738244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en-GB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e-DE" smtClean="0"/>
              <a:t>Bild durch Klicken auf Symbol hinzufügen</a:t>
            </a:r>
            <a:endParaRPr lang="en-GB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A8FB8C-625F-4783-B790-094031A918A2}" type="datetimeFigureOut">
              <a:rPr lang="en-GB" smtClean="0"/>
              <a:t>17/02/2018</a:t>
            </a:fld>
            <a:endParaRPr lang="en-GB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F51112-B7A3-46E5-A1B5-87A49205971D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73301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4.png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7.jpe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20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5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en-GB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GB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A8FB8C-625F-4783-B790-094031A918A2}" type="datetimeFigureOut">
              <a:rPr lang="en-GB" smtClean="0"/>
              <a:t>17/02/2018</a:t>
            </a:fld>
            <a:endParaRPr lang="en-GB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F51112-B7A3-46E5-A1B5-87A49205971D}" type="slidenum">
              <a:rPr lang="en-GB" smtClean="0"/>
              <a:t>‹Nr.›</a:t>
            </a:fld>
            <a:endParaRPr lang="en-GB"/>
          </a:p>
        </p:txBody>
      </p:sp>
      <p:pic>
        <p:nvPicPr>
          <p:cNvPr id="7" name="Obrázek 5"/>
          <p:cNvPicPr>
            <a:picLocks noChangeAspect="1" noChangeArrowheads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1571" y="6334609"/>
            <a:ext cx="2328857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Obrázek 9"/>
          <p:cNvPicPr>
            <a:picLocks noChangeAspect="1" noChangeArrowheads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3985" y="6353269"/>
            <a:ext cx="1933780" cy="350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Obrázek 12"/>
          <p:cNvPicPr>
            <a:picLocks noChangeAspect="1" noChangeArrowheads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181" y="6245952"/>
            <a:ext cx="1733930" cy="4819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Obrázek 7"/>
          <p:cNvPicPr>
            <a:picLocks noChangeAspect="1" noChangeArrowheads="1"/>
          </p:cNvPicPr>
          <p:nvPr userDrawn="1"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41322" y="6281427"/>
            <a:ext cx="747319" cy="398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6" descr="HUDDERSFIELD LOGO correct"/>
          <p:cNvPicPr>
            <a:picLocks noChangeAspect="1" noChangeArrowheads="1"/>
          </p:cNvPicPr>
          <p:nvPr userDrawn="1"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9668" y="6329457"/>
            <a:ext cx="1168346" cy="398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Obrázek 4"/>
          <p:cNvPicPr>
            <a:picLocks noChangeAspect="1"/>
          </p:cNvPicPr>
          <p:nvPr userDrawn="1"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6269" y="32661"/>
            <a:ext cx="1685730" cy="606526"/>
          </a:xfrm>
          <a:prstGeom prst="rect">
            <a:avLst/>
          </a:prstGeom>
        </p:spPr>
      </p:pic>
      <p:pic>
        <p:nvPicPr>
          <p:cNvPr id="13" name="Obrázek 5"/>
          <p:cNvPicPr>
            <a:picLocks noChangeAspect="1"/>
          </p:cNvPicPr>
          <p:nvPr userDrawn="1"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631233" cy="540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46066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94" r:id="rId2"/>
    <p:sldLayoutId id="2147483695" r:id="rId3"/>
    <p:sldLayoutId id="2147483696" r:id="rId4"/>
    <p:sldLayoutId id="2147483697" r:id="rId5"/>
    <p:sldLayoutId id="2147483698" r:id="rId6"/>
    <p:sldLayoutId id="2147483699" r:id="rId7"/>
    <p:sldLayoutId id="2147483700" r:id="rId8"/>
    <p:sldLayoutId id="2147483701" r:id="rId9"/>
    <p:sldLayoutId id="2147483702" r:id="rId10"/>
    <p:sldLayoutId id="2147483703" r:id="rId11"/>
    <p:sldLayoutId id="2147483691" r:id="rId12"/>
    <p:sldLayoutId id="2147483705" r:id="rId13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7.jpeg"/><Relationship Id="rId7" Type="http://schemas.openxmlformats.org/officeDocument/2006/relationships/image" Target="../media/image4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7.jpeg"/><Relationship Id="rId7" Type="http://schemas.openxmlformats.org/officeDocument/2006/relationships/image" Target="../media/image4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7.jpeg"/><Relationship Id="rId7" Type="http://schemas.openxmlformats.org/officeDocument/2006/relationships/image" Target="../media/image4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GB" smtClean="0"/>
              <a:t>Output 1: HR </a:t>
            </a:r>
            <a:r>
              <a:rPr lang="en-GB" dirty="0" smtClean="0"/>
              <a:t>Learning Module</a:t>
            </a:r>
            <a:br>
              <a:rPr lang="en-GB" dirty="0" smtClean="0"/>
            </a:br>
            <a:r>
              <a:rPr lang="en-GB" dirty="0" smtClean="0"/>
              <a:t>Summer semester 2018</a:t>
            </a:r>
            <a:endParaRPr lang="en-GB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3200" b="1" dirty="0"/>
              <a:t>Chapter 7</a:t>
            </a:r>
            <a:r>
              <a:rPr lang="en-US" sz="3200" dirty="0"/>
              <a:t>: Employee Ownership</a:t>
            </a:r>
          </a:p>
          <a:p>
            <a:r>
              <a:rPr lang="en-US" sz="3200" dirty="0"/>
              <a:t>Prof. Dr. Horst </a:t>
            </a:r>
            <a:r>
              <a:rPr lang="en-US" sz="3200" dirty="0" err="1"/>
              <a:t>Muschol</a:t>
            </a:r>
            <a:endParaRPr lang="en-US" sz="3200" dirty="0"/>
          </a:p>
          <a:p>
            <a:endParaRPr lang="en-GB" sz="3200" dirty="0" smtClean="0"/>
          </a:p>
        </p:txBody>
      </p:sp>
      <p:pic>
        <p:nvPicPr>
          <p:cNvPr id="5" name="Obrázek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6269" y="32661"/>
            <a:ext cx="1685730" cy="606526"/>
          </a:xfrm>
          <a:prstGeom prst="rect">
            <a:avLst/>
          </a:prstGeom>
        </p:spPr>
      </p:pic>
      <p:pic>
        <p:nvPicPr>
          <p:cNvPr id="6" name="Obrázek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631233" cy="540183"/>
          </a:xfrm>
          <a:prstGeom prst="rect">
            <a:avLst/>
          </a:prstGeom>
        </p:spPr>
      </p:pic>
      <p:pic>
        <p:nvPicPr>
          <p:cNvPr id="1026" name="Obrázek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1571" y="6334609"/>
            <a:ext cx="2328857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Obrázek 9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3985" y="6353269"/>
            <a:ext cx="1933780" cy="350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Obrázek 1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181" y="6245952"/>
            <a:ext cx="1733930" cy="4819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Obrázek 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41322" y="6281427"/>
            <a:ext cx="747319" cy="398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 descr="HUDDERSFIELD LOGO correct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9668" y="6329457"/>
            <a:ext cx="1168346" cy="398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02232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xmlns="" id="{1F57C7B6-833A-4426-83FF-00C8E3E7F6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de-DE" b="1" dirty="0"/>
              <a:t>1.   Ownership and </a:t>
            </a:r>
            <a:r>
              <a:rPr lang="de-DE" b="1" dirty="0" err="1"/>
              <a:t>Responsibility</a:t>
            </a:r>
            <a:r>
              <a:rPr lang="de-DE" dirty="0"/>
              <a:t>	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xmlns="" id="{5E85CD76-2148-4B9D-8D92-E6C8A75F08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B29CA3-305D-4891-B196-E09DD807D1C5}" type="datetime1">
              <a:rPr lang="en-GB" smtClean="0"/>
              <a:t>17/02/2018</a:t>
            </a:fld>
            <a:endParaRPr lang="en-GB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xmlns="" id="{52A4611C-9144-40AC-A427-583CE9E963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Prof. Dr. Horst Muschol</a:t>
            </a:r>
            <a:endParaRPr lang="en-GB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xmlns="" id="{6491F9FD-47A1-4D07-86C9-13C6A00FB9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F51112-B7A3-46E5-A1B5-87A49205971D}" type="slidenum">
              <a:rPr lang="en-GB" smtClean="0"/>
              <a:t>10</a:t>
            </a:fld>
            <a:endParaRPr lang="en-GB"/>
          </a:p>
        </p:txBody>
      </p:sp>
      <p:sp>
        <p:nvSpPr>
          <p:cNvPr id="9" name="Abgerundetes Rechteck 34">
            <a:extLst>
              <a:ext uri="{FF2B5EF4-FFF2-40B4-BE49-F238E27FC236}">
                <a16:creationId xmlns:a16="http://schemas.microsoft.com/office/drawing/2014/main" xmlns="" id="{EBF246E2-F28F-486E-9813-8DB447F0471A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838200" y="1592759"/>
            <a:ext cx="10515600" cy="612776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chemeClr val="lt1">
                  <a:lumMod val="100000"/>
                  <a:lumOff val="0"/>
                </a:schemeClr>
              </a:gs>
              <a:gs pos="100000">
                <a:schemeClr val="dk1">
                  <a:lumMod val="40000"/>
                  <a:lumOff val="60000"/>
                </a:schemeClr>
              </a:gs>
            </a:gsLst>
            <a:lin ang="5400000" scaled="1"/>
          </a:gradFill>
          <a:ln w="12700">
            <a:solidFill>
              <a:schemeClr val="dk1">
                <a:lumMod val="60000"/>
                <a:lumOff val="40000"/>
              </a:schemeClr>
            </a:solidFill>
            <a:round/>
            <a:headEnd/>
            <a:tailEnd/>
          </a:ln>
          <a:effectLst>
            <a:outerShdw dist="28398" dir="3806097" algn="ctr" rotWithShape="0">
              <a:schemeClr val="lt1">
                <a:lumMod val="50000"/>
                <a:lumOff val="0"/>
                <a:alpha val="50000"/>
              </a:schemeClr>
            </a:outerShdw>
          </a:effec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marL="0" indent="0" algn="ctr">
              <a:spcBef>
                <a:spcPts val="600"/>
              </a:spcBef>
              <a:spcAft>
                <a:spcPts val="0"/>
              </a:spcAft>
              <a:buNone/>
            </a:pPr>
            <a:r>
              <a:rPr lang="en-US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Concept of Intrapreneurship</a:t>
            </a:r>
            <a:endParaRPr lang="de-DE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Abgerundetes Rechteck 29">
            <a:extLst>
              <a:ext uri="{FF2B5EF4-FFF2-40B4-BE49-F238E27FC236}">
                <a16:creationId xmlns:a16="http://schemas.microsoft.com/office/drawing/2014/main" xmlns="" id="{803643C8-4BAE-4B6D-A161-E5D97C7219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8200" y="2619891"/>
            <a:ext cx="2394857" cy="1690852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FFFFF"/>
              </a:gs>
              <a:gs pos="100000">
                <a:srgbClr val="FFFFFF">
                  <a:gamma/>
                  <a:tint val="0"/>
                  <a:invGamma/>
                </a:srgbClr>
              </a:gs>
            </a:gsLst>
            <a:lin ang="5400000" scaled="1"/>
          </a:gradFill>
          <a:ln w="12700">
            <a:solidFill>
              <a:schemeClr val="dk1">
                <a:lumMod val="60000"/>
                <a:lumOff val="40000"/>
              </a:schemeClr>
            </a:solidFill>
            <a:round/>
            <a:headEnd/>
            <a:tailEnd/>
          </a:ln>
          <a:effectLst>
            <a:outerShdw dist="28398" dir="3806097" algn="ctr" rotWithShape="0">
              <a:schemeClr val="lt1">
                <a:lumMod val="50000"/>
                <a:lumOff val="0"/>
                <a:alpha val="50000"/>
              </a:schemeClr>
            </a:outerShdw>
          </a:effec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spcAft>
                <a:spcPts val="300"/>
              </a:spcAft>
            </a:pPr>
            <a:r>
              <a:rPr lang="en-GB" sz="2400" b="1" dirty="0"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(1) </a:t>
            </a:r>
            <a:r>
              <a:rPr lang="en-GB" sz="2400" dirty="0"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formation of “entrepreneurial teams”</a:t>
            </a:r>
            <a:endParaRPr lang="de-DE" sz="2400" dirty="0"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" name="Abgerundetes Rechteck 29">
            <a:extLst>
              <a:ext uri="{FF2B5EF4-FFF2-40B4-BE49-F238E27FC236}">
                <a16:creationId xmlns:a16="http://schemas.microsoft.com/office/drawing/2014/main" xmlns="" id="{0A4A66E5-4984-4A18-9D7D-24CE3691E2A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73371" y="4601026"/>
            <a:ext cx="4880429" cy="1440632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FFFFF"/>
              </a:gs>
              <a:gs pos="100000">
                <a:srgbClr val="FFFFFF">
                  <a:gamma/>
                  <a:tint val="0"/>
                  <a:invGamma/>
                </a:srgbClr>
              </a:gs>
            </a:gsLst>
            <a:lin ang="5400000" scaled="1"/>
          </a:gradFill>
          <a:ln w="12700">
            <a:solidFill>
              <a:schemeClr val="dk1">
                <a:lumMod val="60000"/>
                <a:lumOff val="40000"/>
              </a:schemeClr>
            </a:solidFill>
            <a:round/>
            <a:headEnd/>
            <a:tailEnd/>
          </a:ln>
          <a:effectLst>
            <a:outerShdw dist="28398" dir="3806097" algn="ctr" rotWithShape="0">
              <a:schemeClr val="lt1">
                <a:lumMod val="50000"/>
                <a:lumOff val="0"/>
                <a:alpha val="50000"/>
              </a:schemeClr>
            </a:outerShdw>
          </a:effec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spcAft>
                <a:spcPts val="0"/>
              </a:spcAft>
            </a:pPr>
            <a:r>
              <a:rPr lang="en-GB" sz="2400" b="1" dirty="0"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(5) </a:t>
            </a:r>
            <a:r>
              <a:rPr lang="en-GB" sz="2400" dirty="0"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opening of the company for external ideas</a:t>
            </a:r>
            <a:endParaRPr lang="de-DE" sz="2400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" name="Abgerundetes Rechteck 29">
            <a:extLst>
              <a:ext uri="{FF2B5EF4-FFF2-40B4-BE49-F238E27FC236}">
                <a16:creationId xmlns:a16="http://schemas.microsoft.com/office/drawing/2014/main" xmlns="" id="{3BD2E067-14CB-46EE-923F-01D7A1815AA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8199" y="4601028"/>
            <a:ext cx="5127171" cy="1440631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FFFFF"/>
              </a:gs>
              <a:gs pos="100000">
                <a:srgbClr val="FFFFFF">
                  <a:gamma/>
                  <a:tint val="0"/>
                  <a:invGamma/>
                </a:srgbClr>
              </a:gs>
            </a:gsLst>
            <a:lin ang="5400000" scaled="1"/>
          </a:gradFill>
          <a:ln w="12700">
            <a:solidFill>
              <a:schemeClr val="dk1">
                <a:lumMod val="60000"/>
                <a:lumOff val="40000"/>
              </a:schemeClr>
            </a:solidFill>
            <a:round/>
            <a:headEnd/>
            <a:tailEnd/>
          </a:ln>
          <a:effectLst>
            <a:outerShdw dist="28398" dir="3806097" algn="ctr" rotWithShape="0">
              <a:schemeClr val="lt1">
                <a:lumMod val="50000"/>
                <a:lumOff val="0"/>
                <a:alpha val="50000"/>
              </a:schemeClr>
            </a:outerShdw>
          </a:effec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spcAft>
                <a:spcPts val="0"/>
              </a:spcAft>
            </a:pPr>
            <a:r>
              <a:rPr lang="en-GB" sz="2400" b="1" dirty="0"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(4) </a:t>
            </a:r>
            <a:r>
              <a:rPr lang="en-GB" sz="2400" dirty="0"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establishment of transformation processes, pushing forward new ideas</a:t>
            </a:r>
            <a:endParaRPr lang="de-DE" sz="2400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" name="Abgerundetes Rechteck 29">
            <a:extLst>
              <a:ext uri="{FF2B5EF4-FFF2-40B4-BE49-F238E27FC236}">
                <a16:creationId xmlns:a16="http://schemas.microsoft.com/office/drawing/2014/main" xmlns="" id="{7B774BC0-E75D-4AAE-8FFC-1EB5C46F364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13445" y="2586013"/>
            <a:ext cx="3940356" cy="172473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FFFFF"/>
              </a:gs>
              <a:gs pos="100000">
                <a:srgbClr val="FFFFFF">
                  <a:gamma/>
                  <a:tint val="0"/>
                  <a:invGamma/>
                </a:srgbClr>
              </a:gs>
            </a:gsLst>
            <a:lin ang="5400000" scaled="1"/>
          </a:gradFill>
          <a:ln w="12700">
            <a:solidFill>
              <a:schemeClr val="dk1">
                <a:lumMod val="60000"/>
                <a:lumOff val="40000"/>
              </a:schemeClr>
            </a:solidFill>
            <a:round/>
            <a:headEnd/>
            <a:tailEnd/>
          </a:ln>
          <a:effectLst>
            <a:outerShdw dist="28398" dir="3806097" algn="ctr" rotWithShape="0">
              <a:schemeClr val="lt1">
                <a:lumMod val="50000"/>
                <a:lumOff val="0"/>
                <a:alpha val="50000"/>
              </a:schemeClr>
            </a:outerShdw>
          </a:effec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spcAft>
                <a:spcPts val="0"/>
              </a:spcAft>
            </a:pPr>
            <a:r>
              <a:rPr lang="en-GB" sz="2000" dirty="0"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 </a:t>
            </a:r>
            <a:r>
              <a:rPr lang="en-GB" sz="2400" b="1" dirty="0"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(3) </a:t>
            </a:r>
            <a:r>
              <a:rPr lang="en-GB" sz="2400" dirty="0"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promotion of a business culture, which supports employees in their efforts</a:t>
            </a:r>
            <a:endParaRPr lang="de-DE" sz="2400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4" name="Abgerundetes Rechteck 29">
            <a:extLst>
              <a:ext uri="{FF2B5EF4-FFF2-40B4-BE49-F238E27FC236}">
                <a16:creationId xmlns:a16="http://schemas.microsoft.com/office/drawing/2014/main" xmlns="" id="{95810A7B-CB28-4516-939B-3470BAFDDA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74844" y="2619890"/>
            <a:ext cx="3896813" cy="1690853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FFFFF"/>
              </a:gs>
              <a:gs pos="100000">
                <a:srgbClr val="FFFFFF">
                  <a:gamma/>
                  <a:tint val="0"/>
                  <a:invGamma/>
                </a:srgbClr>
              </a:gs>
            </a:gsLst>
            <a:lin ang="5400000" scaled="1"/>
          </a:gradFill>
          <a:ln w="12700">
            <a:solidFill>
              <a:schemeClr val="dk1">
                <a:lumMod val="60000"/>
                <a:lumOff val="40000"/>
              </a:schemeClr>
            </a:solidFill>
            <a:round/>
            <a:headEnd/>
            <a:tailEnd/>
          </a:ln>
          <a:effectLst>
            <a:outerShdw dist="28398" dir="3806097" algn="ctr" rotWithShape="0">
              <a:schemeClr val="lt1">
                <a:lumMod val="50000"/>
                <a:lumOff val="0"/>
                <a:alpha val="50000"/>
              </a:schemeClr>
            </a:outerShdw>
          </a:effec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spcAft>
                <a:spcPts val="0"/>
              </a:spcAft>
            </a:pPr>
            <a:r>
              <a:rPr lang="en-GB" sz="2400" b="1" dirty="0"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(2) </a:t>
            </a:r>
            <a:r>
              <a:rPr lang="en-GB" sz="2400" dirty="0"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development of a business strategy, which is realistic and motivates employees</a:t>
            </a:r>
            <a:endParaRPr lang="de-DE" sz="2400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5" name="Textfeld 14">
            <a:extLst>
              <a:ext uri="{FF2B5EF4-FFF2-40B4-BE49-F238E27FC236}">
                <a16:creationId xmlns:a16="http://schemas.microsoft.com/office/drawing/2014/main" xmlns="" id="{A4398324-BEAF-43A8-9B7D-A6F059B89986}"/>
              </a:ext>
            </a:extLst>
          </p:cNvPr>
          <p:cNvSpPr txBox="1"/>
          <p:nvPr/>
        </p:nvSpPr>
        <p:spPr>
          <a:xfrm>
            <a:off x="990599" y="6041658"/>
            <a:ext cx="44849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b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Figure 7: MAB and Intrapreneurship</a:t>
            </a:r>
            <a:r>
              <a:rPr lang="en-US" sz="120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endParaRPr lang="de-DE" sz="1200" dirty="0"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626866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xmlns="" id="{2A914585-500A-494E-AB90-C3ADBEE6C7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de-DE" b="1" dirty="0"/>
              <a:t>1.   Ownership and </a:t>
            </a:r>
            <a:r>
              <a:rPr lang="de-DE" b="1" dirty="0" err="1"/>
              <a:t>Responsibility</a:t>
            </a:r>
            <a:r>
              <a:rPr lang="de-DE" b="1" dirty="0"/>
              <a:t>	</a:t>
            </a:r>
            <a:endParaRPr lang="de-DE" dirty="0"/>
          </a:p>
        </p:txBody>
      </p:sp>
      <p:graphicFrame>
        <p:nvGraphicFramePr>
          <p:cNvPr id="7" name="Inhaltsplatzhalter 6">
            <a:extLst>
              <a:ext uri="{FF2B5EF4-FFF2-40B4-BE49-F238E27FC236}">
                <a16:creationId xmlns:a16="http://schemas.microsoft.com/office/drawing/2014/main" xmlns="" id="{2D8BCF16-9E14-4D40-A548-6E11F88BC43D}"/>
              </a:ext>
            </a:extLst>
          </p:cNvPr>
          <p:cNvGraphicFramePr>
            <a:graphicFrameLocks noGrp="1"/>
          </p:cNvGraphicFramePr>
          <p:nvPr>
            <p:ph idx="1"/>
            <p:extLst/>
          </p:nvPr>
        </p:nvGraphicFramePr>
        <p:xfrm>
          <a:off x="838200" y="1535339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Datumsplatzhalter 3">
            <a:extLst>
              <a:ext uri="{FF2B5EF4-FFF2-40B4-BE49-F238E27FC236}">
                <a16:creationId xmlns:a16="http://schemas.microsoft.com/office/drawing/2014/main" xmlns="" id="{AB5EC138-4AA7-4165-8355-5EA498D572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B29CA3-305D-4891-B196-E09DD807D1C5}" type="datetime1">
              <a:rPr lang="en-GB" smtClean="0"/>
              <a:t>17/02/2018</a:t>
            </a:fld>
            <a:endParaRPr lang="en-GB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xmlns="" id="{54EB808A-BBDB-4ED8-AC1A-8E4DB2A6A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Prof. Dr. Horst Muschol</a:t>
            </a:r>
            <a:endParaRPr lang="en-GB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xmlns="" id="{A0B5D820-2AA9-419A-B802-1CD29708AE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F51112-B7A3-46E5-A1B5-87A49205971D}" type="slidenum">
              <a:rPr lang="en-GB" smtClean="0"/>
              <a:t>11</a:t>
            </a:fld>
            <a:endParaRPr lang="en-GB"/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xmlns="" id="{CEF49D89-EA4B-49DC-AFA1-B01195A3D393}"/>
              </a:ext>
            </a:extLst>
          </p:cNvPr>
          <p:cNvSpPr txBox="1"/>
          <p:nvPr/>
        </p:nvSpPr>
        <p:spPr>
          <a:xfrm>
            <a:off x="1360713" y="5987018"/>
            <a:ext cx="538842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/>
              <a:t>Figure 8: Corporate structures based on partnership</a:t>
            </a:r>
            <a:endParaRPr lang="en-US" sz="1200" b="1" dirty="0"/>
          </a:p>
        </p:txBody>
      </p:sp>
    </p:spTree>
    <p:extLst>
      <p:ext uri="{BB962C8B-B14F-4D97-AF65-F5344CB8AC3E}">
        <p14:creationId xmlns:p14="http://schemas.microsoft.com/office/powerpoint/2010/main" val="262774125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xmlns="" id="{871B720E-ACAB-43F5-A2E5-A476F82906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de-DE" b="1" dirty="0"/>
              <a:t>1.   Ownership and </a:t>
            </a:r>
            <a:r>
              <a:rPr lang="de-DE" b="1" dirty="0" err="1"/>
              <a:t>Responsibility</a:t>
            </a:r>
            <a:endParaRPr lang="de-DE" dirty="0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xmlns="" id="{659A944E-85A3-4423-A3D3-3015EECBB3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B29CA3-305D-4891-B196-E09DD807D1C5}" type="datetime1">
              <a:rPr lang="en-GB" smtClean="0"/>
              <a:t>17/02/2018</a:t>
            </a:fld>
            <a:endParaRPr lang="en-GB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xmlns="" id="{A82779B5-FE43-4014-B2DA-E41350CB31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Prof. Dr. Horst Muschol</a:t>
            </a:r>
            <a:endParaRPr lang="en-GB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xmlns="" id="{782146D0-820F-4F4F-8694-D14B7A1094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F51112-B7A3-46E5-A1B5-87A49205971D}" type="slidenum">
              <a:rPr lang="en-GB" smtClean="0"/>
              <a:t>12</a:t>
            </a:fld>
            <a:endParaRPr lang="en-GB"/>
          </a:p>
        </p:txBody>
      </p:sp>
      <p:sp>
        <p:nvSpPr>
          <p:cNvPr id="10" name="Abgerundetes Rechteck 34">
            <a:extLst>
              <a:ext uri="{FF2B5EF4-FFF2-40B4-BE49-F238E27FC236}">
                <a16:creationId xmlns:a16="http://schemas.microsoft.com/office/drawing/2014/main" xmlns="" id="{2A284186-E1E4-48AB-BE9E-E591A0AE496A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1727200" y="1796596"/>
            <a:ext cx="9278257" cy="1628776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chemeClr val="lt1">
                  <a:lumMod val="100000"/>
                  <a:lumOff val="0"/>
                </a:schemeClr>
              </a:gs>
              <a:gs pos="100000">
                <a:schemeClr val="dk1">
                  <a:lumMod val="40000"/>
                  <a:lumOff val="60000"/>
                </a:schemeClr>
              </a:gs>
            </a:gsLst>
            <a:lin ang="5400000" scaled="1"/>
          </a:gradFill>
          <a:ln w="12700">
            <a:solidFill>
              <a:schemeClr val="dk1">
                <a:lumMod val="60000"/>
                <a:lumOff val="40000"/>
              </a:schemeClr>
            </a:solidFill>
            <a:round/>
            <a:headEnd/>
            <a:tailEnd/>
          </a:ln>
          <a:effectLst>
            <a:outerShdw dist="28398" dir="3806097" algn="ctr" rotWithShape="0">
              <a:schemeClr val="lt1">
                <a:lumMod val="50000"/>
                <a:lumOff val="0"/>
                <a:alpha val="50000"/>
              </a:schemeClr>
            </a:outerShdw>
          </a:effec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marL="0" indent="0" algn="ctr">
              <a:spcBef>
                <a:spcPts val="600"/>
              </a:spcBef>
              <a:spcAft>
                <a:spcPts val="0"/>
              </a:spcAft>
              <a:buNone/>
            </a:pPr>
            <a:r>
              <a:rPr lang="en-US" sz="3200" b="1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Management- Buy-Out (MBO)</a:t>
            </a:r>
          </a:p>
          <a:p>
            <a:pPr marL="0" indent="0" algn="ctr">
              <a:spcBef>
                <a:spcPts val="600"/>
              </a:spcBef>
              <a:spcAft>
                <a:spcPts val="0"/>
              </a:spcAft>
              <a:buNone/>
            </a:pPr>
            <a:r>
              <a:rPr lang="en-US" sz="32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 particular </a:t>
            </a:r>
            <a:r>
              <a:rPr lang="en-US" sz="3200" b="1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„win-win-situation“ </a:t>
            </a:r>
            <a:r>
              <a:rPr lang="en-US" sz="32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between previous owners and acquiring employees </a:t>
            </a:r>
          </a:p>
          <a:p>
            <a:pPr algn="ctr">
              <a:spcBef>
                <a:spcPts val="600"/>
              </a:spcBef>
              <a:spcAft>
                <a:spcPts val="0"/>
              </a:spcAft>
            </a:pPr>
            <a:endParaRPr lang="de-DE" sz="1200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" name="Abgerundetes Rechteck 29">
            <a:extLst>
              <a:ext uri="{FF2B5EF4-FFF2-40B4-BE49-F238E27FC236}">
                <a16:creationId xmlns:a16="http://schemas.microsoft.com/office/drawing/2014/main" xmlns="" id="{0CCF71EB-81CA-4CC6-A6D6-8F733E8AA5B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19919" y="3715179"/>
            <a:ext cx="3113223" cy="1901645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FFFFF"/>
              </a:gs>
              <a:gs pos="100000">
                <a:srgbClr val="FFFFFF">
                  <a:gamma/>
                  <a:tint val="0"/>
                  <a:invGamma/>
                </a:srgbClr>
              </a:gs>
            </a:gsLst>
            <a:lin ang="5400000" scaled="1"/>
          </a:gradFill>
          <a:ln w="12700">
            <a:solidFill>
              <a:schemeClr val="dk1">
                <a:lumMod val="60000"/>
                <a:lumOff val="40000"/>
              </a:schemeClr>
            </a:solidFill>
            <a:round/>
            <a:headEnd/>
            <a:tailEnd/>
          </a:ln>
          <a:effectLst>
            <a:outerShdw dist="28398" dir="3806097" algn="ctr" rotWithShape="0">
              <a:schemeClr val="lt1">
                <a:lumMod val="50000"/>
                <a:lumOff val="0"/>
                <a:alpha val="50000"/>
              </a:schemeClr>
            </a:outerShdw>
          </a:effec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spcAft>
                <a:spcPts val="0"/>
              </a:spcAft>
            </a:pPr>
            <a:r>
              <a:rPr lang="en-GB" sz="3200" dirty="0"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Advantages for previous owners</a:t>
            </a:r>
            <a:endParaRPr lang="de-DE" sz="3200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" name="Abgerundetes Rechteck 29">
            <a:extLst>
              <a:ext uri="{FF2B5EF4-FFF2-40B4-BE49-F238E27FC236}">
                <a16:creationId xmlns:a16="http://schemas.microsoft.com/office/drawing/2014/main" xmlns="" id="{7725D62C-A909-468F-BF26-A2DF777874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99200" y="3715178"/>
            <a:ext cx="3033486" cy="1901646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FFFFF"/>
              </a:gs>
              <a:gs pos="100000">
                <a:srgbClr val="FFFFFF">
                  <a:gamma/>
                  <a:tint val="0"/>
                  <a:invGamma/>
                </a:srgbClr>
              </a:gs>
            </a:gsLst>
            <a:lin ang="5400000" scaled="1"/>
          </a:gradFill>
          <a:ln w="12700">
            <a:solidFill>
              <a:schemeClr val="dk1">
                <a:lumMod val="60000"/>
                <a:lumOff val="40000"/>
              </a:schemeClr>
            </a:solidFill>
            <a:round/>
            <a:headEnd/>
            <a:tailEnd/>
          </a:ln>
          <a:effectLst>
            <a:outerShdw dist="28398" dir="3806097" algn="ctr" rotWithShape="0">
              <a:schemeClr val="lt1">
                <a:lumMod val="50000"/>
                <a:lumOff val="0"/>
                <a:alpha val="50000"/>
              </a:schemeClr>
            </a:outerShdw>
          </a:effec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spcAft>
                <a:spcPts val="0"/>
              </a:spcAft>
            </a:pPr>
            <a:r>
              <a:rPr lang="en-GB" sz="3200" dirty="0"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Advantages for acquirers:</a:t>
            </a:r>
            <a:endParaRPr lang="de-DE" sz="3200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4" name="Textfeld 13">
            <a:extLst>
              <a:ext uri="{FF2B5EF4-FFF2-40B4-BE49-F238E27FC236}">
                <a16:creationId xmlns:a16="http://schemas.microsoft.com/office/drawing/2014/main" xmlns="" id="{AB8D73EA-9010-49C0-B034-C86A8A46E011}"/>
              </a:ext>
            </a:extLst>
          </p:cNvPr>
          <p:cNvSpPr txBox="1"/>
          <p:nvPr/>
        </p:nvSpPr>
        <p:spPr>
          <a:xfrm>
            <a:off x="1088571" y="5907314"/>
            <a:ext cx="4470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/>
              <a:t>Figure 9: MBO as special „Win-win-situation“</a:t>
            </a:r>
            <a:endParaRPr lang="en-US" sz="1200" b="1" dirty="0"/>
          </a:p>
        </p:txBody>
      </p:sp>
    </p:spTree>
    <p:extLst>
      <p:ext uri="{BB962C8B-B14F-4D97-AF65-F5344CB8AC3E}">
        <p14:creationId xmlns:p14="http://schemas.microsoft.com/office/powerpoint/2010/main" val="150114198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xmlns="" id="{6A8F98BB-14F6-40E8-9185-553CAAB6A4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de-DE" b="1" dirty="0"/>
              <a:t>1.   Ownership and </a:t>
            </a:r>
            <a:r>
              <a:rPr lang="de-DE" b="1" dirty="0" err="1"/>
              <a:t>Responsibility</a:t>
            </a:r>
            <a:r>
              <a:rPr lang="de-DE" b="1" dirty="0"/>
              <a:t>	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xmlns="" id="{117FCAE4-CE88-4D01-A85E-8D3AEE4C4F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B29CA3-305D-4891-B196-E09DD807D1C5}" type="datetime1">
              <a:rPr lang="en-GB" smtClean="0"/>
              <a:t>17/02/2018</a:t>
            </a:fld>
            <a:endParaRPr lang="en-GB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xmlns="" id="{BB522EA7-BBC6-4750-9DC0-FF95AE1A31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Prof. Dr. Horst Muschol</a:t>
            </a:r>
            <a:endParaRPr lang="en-GB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xmlns="" id="{54B8C90C-0C32-4955-91AE-DC28F86289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F51112-B7A3-46E5-A1B5-87A49205971D}" type="slidenum">
              <a:rPr lang="en-GB" smtClean="0"/>
              <a:t>13</a:t>
            </a:fld>
            <a:endParaRPr lang="en-GB"/>
          </a:p>
        </p:txBody>
      </p:sp>
      <p:sp>
        <p:nvSpPr>
          <p:cNvPr id="7" name="Abgerundetes Rechteck 34">
            <a:extLst>
              <a:ext uri="{FF2B5EF4-FFF2-40B4-BE49-F238E27FC236}">
                <a16:creationId xmlns:a16="http://schemas.microsoft.com/office/drawing/2014/main" xmlns="" id="{B0F08094-887E-4D80-B4D9-8D3200EAD9F4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649515" y="1512791"/>
            <a:ext cx="10704285" cy="539715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chemeClr val="lt1">
                  <a:lumMod val="100000"/>
                  <a:lumOff val="0"/>
                </a:schemeClr>
              </a:gs>
              <a:gs pos="100000">
                <a:schemeClr val="dk1">
                  <a:lumMod val="40000"/>
                  <a:lumOff val="60000"/>
                </a:schemeClr>
              </a:gs>
            </a:gsLst>
            <a:lin ang="5400000" scaled="1"/>
          </a:gradFill>
          <a:ln w="12700">
            <a:solidFill>
              <a:schemeClr val="dk1">
                <a:lumMod val="60000"/>
                <a:lumOff val="40000"/>
              </a:schemeClr>
            </a:solidFill>
            <a:round/>
            <a:headEnd/>
            <a:tailEnd/>
          </a:ln>
          <a:effectLst>
            <a:outerShdw dist="28398" dir="3806097" algn="ctr" rotWithShape="0">
              <a:schemeClr val="lt1">
                <a:lumMod val="50000"/>
                <a:lumOff val="0"/>
                <a:alpha val="50000"/>
              </a:schemeClr>
            </a:outerShdw>
          </a:effec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marL="0" indent="0" algn="ctr">
              <a:spcBef>
                <a:spcPts val="600"/>
              </a:spcBef>
              <a:spcAft>
                <a:spcPts val="0"/>
              </a:spcAft>
              <a:buNone/>
            </a:pPr>
            <a:r>
              <a:rPr lang="de-DE" b="1" dirty="0"/>
              <a:t>Advantages </a:t>
            </a:r>
            <a:r>
              <a:rPr lang="de-DE" b="1" dirty="0" err="1"/>
              <a:t>for</a:t>
            </a:r>
            <a:r>
              <a:rPr lang="de-DE" b="1" dirty="0"/>
              <a:t> </a:t>
            </a:r>
            <a:r>
              <a:rPr lang="de-DE" b="1" dirty="0" err="1"/>
              <a:t>previous</a:t>
            </a:r>
            <a:r>
              <a:rPr lang="de-DE" b="1" dirty="0"/>
              <a:t> </a:t>
            </a:r>
            <a:r>
              <a:rPr lang="de-DE" b="1" dirty="0" err="1"/>
              <a:t>owners</a:t>
            </a:r>
            <a:endParaRPr lang="de-DE" b="1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Abgerundetes Rechteck 29">
            <a:extLst>
              <a:ext uri="{FF2B5EF4-FFF2-40B4-BE49-F238E27FC236}">
                <a16:creationId xmlns:a16="http://schemas.microsoft.com/office/drawing/2014/main" xmlns="" id="{5729EB79-8931-441B-A5E8-EB068E2695B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9515" y="2218897"/>
            <a:ext cx="5352142" cy="3883785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FFFFF"/>
              </a:gs>
              <a:gs pos="100000">
                <a:srgbClr val="FFFFFF">
                  <a:gamma/>
                  <a:tint val="0"/>
                  <a:invGamma/>
                </a:srgbClr>
              </a:gs>
            </a:gsLst>
            <a:lin ang="5400000" scaled="1"/>
          </a:gradFill>
          <a:ln w="12700">
            <a:solidFill>
              <a:schemeClr val="dk1">
                <a:lumMod val="60000"/>
                <a:lumOff val="40000"/>
              </a:schemeClr>
            </a:solidFill>
            <a:round/>
            <a:headEnd/>
            <a:tailEnd/>
          </a:ln>
          <a:effectLst>
            <a:outerShdw dist="28398" dir="3806097" algn="ctr" rotWithShape="0">
              <a:schemeClr val="lt1">
                <a:lumMod val="50000"/>
                <a:lumOff val="0"/>
                <a:alpha val="50000"/>
              </a:schemeClr>
            </a:outerShdw>
          </a:effec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900" kern="5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Maintenance of independence and </a:t>
            </a:r>
          </a:p>
          <a:p>
            <a:pPr>
              <a:lnSpc>
                <a:spcPct val="150000"/>
              </a:lnSpc>
            </a:pPr>
            <a:r>
              <a:rPr lang="en-US" sz="1900" kern="5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   identity of the company	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900" kern="5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Securing the jobs at the location</a:t>
            </a:r>
            <a:endParaRPr lang="de-DE" sz="1900" dirty="0"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900" kern="5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Securing strong relationships of cooperation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900" kern="5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Achieving a sound (even if it’s not the maximum) selling price </a:t>
            </a:r>
          </a:p>
          <a:p>
            <a:pPr marL="285750" indent="-285750">
              <a:lnSpc>
                <a:spcPct val="150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1900" kern="5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Substantial exclusion of liability risks </a:t>
            </a:r>
          </a:p>
        </p:txBody>
      </p:sp>
      <p:sp>
        <p:nvSpPr>
          <p:cNvPr id="9" name="Abgerundetes Rechteck 29">
            <a:extLst>
              <a:ext uri="{FF2B5EF4-FFF2-40B4-BE49-F238E27FC236}">
                <a16:creationId xmlns:a16="http://schemas.microsoft.com/office/drawing/2014/main" xmlns="" id="{EACA8887-62A8-40CF-BD80-BB341FDE528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26628" y="2218898"/>
            <a:ext cx="5225143" cy="3883784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FFFFF"/>
              </a:gs>
              <a:gs pos="100000">
                <a:srgbClr val="FFFFFF">
                  <a:gamma/>
                  <a:tint val="0"/>
                  <a:invGamma/>
                </a:srgbClr>
              </a:gs>
            </a:gsLst>
            <a:lin ang="5400000" scaled="1"/>
          </a:gradFill>
          <a:ln w="12700">
            <a:solidFill>
              <a:schemeClr val="dk1">
                <a:lumMod val="60000"/>
                <a:lumOff val="40000"/>
              </a:schemeClr>
            </a:solidFill>
            <a:round/>
            <a:headEnd/>
            <a:tailEnd/>
          </a:ln>
          <a:effectLst>
            <a:outerShdw dist="28398" dir="3806097" algn="ctr" rotWithShape="0">
              <a:schemeClr val="lt1">
                <a:lumMod val="50000"/>
                <a:lumOff val="0"/>
                <a:alpha val="50000"/>
              </a:schemeClr>
            </a:outerShdw>
          </a:effec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marL="342900" indent="-342900">
              <a:lnSpc>
                <a:spcPct val="150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1900" kern="5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Minimization of transaction costs by reducing audit activities (Due Diligence)</a:t>
            </a:r>
          </a:p>
          <a:p>
            <a:pPr marL="342900" indent="-342900">
              <a:lnSpc>
                <a:spcPct val="150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1900" kern="5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Perpetuating the own life work and the tradition, as well as the further existing </a:t>
            </a:r>
          </a:p>
          <a:p>
            <a:pPr marL="342900" indent="-342900">
              <a:lnSpc>
                <a:spcPct val="150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1900" kern="5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strong bond with the company by possible continued (age- resp.  life-situation appropriate) activities</a:t>
            </a:r>
            <a:endParaRPr lang="de-DE" sz="1900" dirty="0"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xmlns="" id="{FD755B7B-F3B7-4002-B09E-2E0F82D7E140}"/>
              </a:ext>
            </a:extLst>
          </p:cNvPr>
          <p:cNvSpPr txBox="1"/>
          <p:nvPr/>
        </p:nvSpPr>
        <p:spPr>
          <a:xfrm>
            <a:off x="959758" y="6103691"/>
            <a:ext cx="56206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1200"/>
              </a:spcAft>
            </a:pPr>
            <a:r>
              <a:rPr lang="en-US" sz="12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Figure 10: </a:t>
            </a:r>
            <a:r>
              <a:rPr lang="en-US" sz="1200" b="1" dirty="0">
                <a:ea typeface="Calibri" panose="020F0502020204030204" pitchFamily="34" charset="0"/>
                <a:cs typeface="Arial" panose="020B0604020202020204" pitchFamily="34" charset="0"/>
              </a:rPr>
              <a:t>Advantages</a:t>
            </a:r>
            <a:r>
              <a:rPr lang="en-US" sz="12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for previous owners</a:t>
            </a:r>
            <a:endParaRPr lang="de-DE" sz="1200" dirty="0"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962860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xmlns="" id="{6A8F98BB-14F6-40E8-9185-553CAAB6A4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de-DE" b="1" dirty="0"/>
              <a:t>1.   Ownership and </a:t>
            </a:r>
            <a:r>
              <a:rPr lang="de-DE" b="1" dirty="0" err="1"/>
              <a:t>Responsibility</a:t>
            </a:r>
            <a:r>
              <a:rPr lang="de-DE" b="1" dirty="0"/>
              <a:t>	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xmlns="" id="{117FCAE4-CE88-4D01-A85E-8D3AEE4C4F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B29CA3-305D-4891-B196-E09DD807D1C5}" type="datetime1">
              <a:rPr lang="en-GB" smtClean="0"/>
              <a:t>17/02/2018</a:t>
            </a:fld>
            <a:endParaRPr lang="en-GB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xmlns="" id="{BB522EA7-BBC6-4750-9DC0-FF95AE1A31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Prof. Dr. Horst Muschol</a:t>
            </a:r>
            <a:endParaRPr lang="en-GB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xmlns="" id="{54B8C90C-0C32-4955-91AE-DC28F86289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F51112-B7A3-46E5-A1B5-87A49205971D}" type="slidenum">
              <a:rPr lang="en-GB" smtClean="0"/>
              <a:t>14</a:t>
            </a:fld>
            <a:endParaRPr lang="en-GB"/>
          </a:p>
        </p:txBody>
      </p:sp>
      <p:sp>
        <p:nvSpPr>
          <p:cNvPr id="7" name="Abgerundetes Rechteck 34">
            <a:extLst>
              <a:ext uri="{FF2B5EF4-FFF2-40B4-BE49-F238E27FC236}">
                <a16:creationId xmlns:a16="http://schemas.microsoft.com/office/drawing/2014/main" xmlns="" id="{B0F08094-887E-4D80-B4D9-8D3200EAD9F4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649515" y="1512791"/>
            <a:ext cx="10704285" cy="539715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chemeClr val="lt1">
                  <a:lumMod val="100000"/>
                  <a:lumOff val="0"/>
                </a:schemeClr>
              </a:gs>
              <a:gs pos="100000">
                <a:schemeClr val="dk1">
                  <a:lumMod val="40000"/>
                  <a:lumOff val="60000"/>
                </a:schemeClr>
              </a:gs>
            </a:gsLst>
            <a:lin ang="5400000" scaled="1"/>
          </a:gradFill>
          <a:ln w="12700">
            <a:solidFill>
              <a:schemeClr val="dk1">
                <a:lumMod val="60000"/>
                <a:lumOff val="40000"/>
              </a:schemeClr>
            </a:solidFill>
            <a:round/>
            <a:headEnd/>
            <a:tailEnd/>
          </a:ln>
          <a:effectLst>
            <a:outerShdw dist="28398" dir="3806097" algn="ctr" rotWithShape="0">
              <a:schemeClr val="lt1">
                <a:lumMod val="50000"/>
                <a:lumOff val="0"/>
                <a:alpha val="50000"/>
              </a:schemeClr>
            </a:outerShdw>
          </a:effec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marL="0" indent="0" algn="ctr">
              <a:spcBef>
                <a:spcPts val="600"/>
              </a:spcBef>
              <a:spcAft>
                <a:spcPts val="0"/>
              </a:spcAft>
              <a:buNone/>
            </a:pPr>
            <a:r>
              <a:rPr lang="de-DE" b="1" dirty="0"/>
              <a:t>Advantages </a:t>
            </a:r>
            <a:r>
              <a:rPr lang="de-DE" b="1" dirty="0" err="1"/>
              <a:t>for</a:t>
            </a:r>
            <a:r>
              <a:rPr lang="de-DE" b="1" dirty="0"/>
              <a:t> </a:t>
            </a:r>
            <a:r>
              <a:rPr lang="de-DE" b="1" dirty="0" err="1" smtClean="0"/>
              <a:t>accquirers</a:t>
            </a:r>
            <a:endParaRPr lang="de-DE" b="1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Abgerundetes Rechteck 29">
            <a:extLst>
              <a:ext uri="{FF2B5EF4-FFF2-40B4-BE49-F238E27FC236}">
                <a16:creationId xmlns:a16="http://schemas.microsoft.com/office/drawing/2014/main" xmlns="" id="{5729EB79-8931-441B-A5E8-EB068E2695B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9515" y="2218897"/>
            <a:ext cx="5352142" cy="3883785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FFFFF"/>
              </a:gs>
              <a:gs pos="100000">
                <a:srgbClr val="FFFFFF">
                  <a:gamma/>
                  <a:tint val="0"/>
                  <a:invGamma/>
                </a:srgbClr>
              </a:gs>
            </a:gsLst>
            <a:lin ang="5400000" scaled="1"/>
          </a:gradFill>
          <a:ln w="12700">
            <a:solidFill>
              <a:schemeClr val="dk1">
                <a:lumMod val="60000"/>
                <a:lumOff val="40000"/>
              </a:schemeClr>
            </a:solidFill>
            <a:round/>
            <a:headEnd/>
            <a:tailEnd/>
          </a:ln>
          <a:effectLst>
            <a:outerShdw dist="28398" dir="3806097" algn="ctr" rotWithShape="0">
              <a:schemeClr val="lt1">
                <a:lumMod val="50000"/>
                <a:lumOff val="0"/>
                <a:alpha val="50000"/>
              </a:schemeClr>
            </a:outerShdw>
          </a:effec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/>
              <a:t>Securing their own job by using the acquired know-how and knowledge</a:t>
            </a:r>
            <a:endParaRPr lang="de-DE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DE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/>
              <a:t>Agreement on a bearable purchase price, optimised models for the transfer of shares and for the payment and financing of the purchase price</a:t>
            </a:r>
            <a:endParaRPr lang="de-DE" sz="2400" dirty="0"/>
          </a:p>
        </p:txBody>
      </p:sp>
      <p:sp>
        <p:nvSpPr>
          <p:cNvPr id="9" name="Abgerundetes Rechteck 29">
            <a:extLst>
              <a:ext uri="{FF2B5EF4-FFF2-40B4-BE49-F238E27FC236}">
                <a16:creationId xmlns:a16="http://schemas.microsoft.com/office/drawing/2014/main" xmlns="" id="{EACA8887-62A8-40CF-BD80-BB341FDE528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26628" y="2218898"/>
            <a:ext cx="5225143" cy="3883784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FFFFF"/>
              </a:gs>
              <a:gs pos="100000">
                <a:srgbClr val="FFFFFF">
                  <a:gamma/>
                  <a:tint val="0"/>
                  <a:invGamma/>
                </a:srgbClr>
              </a:gs>
            </a:gsLst>
            <a:lin ang="5400000" scaled="1"/>
          </a:gradFill>
          <a:ln w="12700">
            <a:solidFill>
              <a:schemeClr val="dk1">
                <a:lumMod val="60000"/>
                <a:lumOff val="40000"/>
              </a:schemeClr>
            </a:solidFill>
            <a:round/>
            <a:headEnd/>
            <a:tailEnd/>
          </a:ln>
          <a:effectLst>
            <a:outerShdw dist="28398" dir="3806097" algn="ctr" rotWithShape="0">
              <a:schemeClr val="lt1">
                <a:lumMod val="50000"/>
                <a:lumOff val="0"/>
                <a:alpha val="50000"/>
              </a:schemeClr>
            </a:outerShdw>
          </a:effec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/>
              <a:t>Certainty with regard to the acquired assets and liabilities, as well as to the business operations including additional risks</a:t>
            </a:r>
            <a:endParaRPr lang="de-DE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DE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/>
              <a:t>Access to the entrepreneur status with a correspondingly higher remuneration</a:t>
            </a:r>
            <a:endParaRPr lang="de-DE" sz="2400" dirty="0"/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xmlns="" id="{FD755B7B-F3B7-4002-B09E-2E0F82D7E140}"/>
              </a:ext>
            </a:extLst>
          </p:cNvPr>
          <p:cNvSpPr txBox="1"/>
          <p:nvPr/>
        </p:nvSpPr>
        <p:spPr>
          <a:xfrm>
            <a:off x="959758" y="6103691"/>
            <a:ext cx="562065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/>
              <a:t>Figure 11: </a:t>
            </a:r>
            <a:r>
              <a:rPr lang="en-GB" sz="1200" b="1"/>
              <a:t>Advantages for acquirers</a:t>
            </a:r>
            <a:endParaRPr lang="de-DE" sz="1200" dirty="0"/>
          </a:p>
        </p:txBody>
      </p:sp>
    </p:spTree>
    <p:extLst>
      <p:ext uri="{BB962C8B-B14F-4D97-AF65-F5344CB8AC3E}">
        <p14:creationId xmlns:p14="http://schemas.microsoft.com/office/powerpoint/2010/main" val="95949212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GB" b="1" dirty="0"/>
              <a:t>2. Structuring Employee Ownership Programmes</a:t>
            </a: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 dirty="0"/>
          </a:p>
        </p:txBody>
      </p:sp>
      <p:pic>
        <p:nvPicPr>
          <p:cNvPr id="5" name="Obrázek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6269" y="32661"/>
            <a:ext cx="1685730" cy="606526"/>
          </a:xfrm>
          <a:prstGeom prst="rect">
            <a:avLst/>
          </a:prstGeom>
        </p:spPr>
      </p:pic>
      <p:pic>
        <p:nvPicPr>
          <p:cNvPr id="6" name="Obrázek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631233" cy="540183"/>
          </a:xfrm>
          <a:prstGeom prst="rect">
            <a:avLst/>
          </a:prstGeom>
        </p:spPr>
      </p:pic>
      <p:pic>
        <p:nvPicPr>
          <p:cNvPr id="1026" name="Obrázek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1571" y="6334609"/>
            <a:ext cx="2328857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Obrázek 9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3985" y="6353269"/>
            <a:ext cx="1933780" cy="350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Obrázek 1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181" y="6245952"/>
            <a:ext cx="1733930" cy="4819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Obrázek 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41322" y="6281427"/>
            <a:ext cx="747319" cy="398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 descr="HUDDERSFIELD LOGO correct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9668" y="6329457"/>
            <a:ext cx="1168346" cy="398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6325541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xmlns="" id="{0BE4D5C7-0F66-4733-8C36-A47991FD2C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de-DE" b="1" dirty="0"/>
              <a:t>2.1 Forms </a:t>
            </a:r>
            <a:r>
              <a:rPr lang="de-DE" b="1" dirty="0" err="1"/>
              <a:t>of</a:t>
            </a:r>
            <a:r>
              <a:rPr lang="de-DE" b="1" dirty="0"/>
              <a:t> </a:t>
            </a:r>
            <a:r>
              <a:rPr lang="de-DE" b="1" dirty="0" err="1"/>
              <a:t>Employee</a:t>
            </a:r>
            <a:r>
              <a:rPr lang="de-DE" b="1" dirty="0"/>
              <a:t> Ownership</a:t>
            </a:r>
          </a:p>
        </p:txBody>
      </p:sp>
      <p:graphicFrame>
        <p:nvGraphicFramePr>
          <p:cNvPr id="7" name="Inhaltsplatzhalter 6">
            <a:extLst>
              <a:ext uri="{FF2B5EF4-FFF2-40B4-BE49-F238E27FC236}">
                <a16:creationId xmlns:a16="http://schemas.microsoft.com/office/drawing/2014/main" xmlns="" id="{5A5AF252-B123-403D-881E-784FDE0C17A7}"/>
              </a:ext>
            </a:extLst>
          </p:cNvPr>
          <p:cNvGraphicFramePr>
            <a:graphicFrameLocks noGrp="1"/>
          </p:cNvGraphicFramePr>
          <p:nvPr>
            <p:ph idx="1"/>
            <p:extLst/>
          </p:nvPr>
        </p:nvGraphicFramePr>
        <p:xfrm>
          <a:off x="838200" y="147277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Datumsplatzhalter 3">
            <a:extLst>
              <a:ext uri="{FF2B5EF4-FFF2-40B4-BE49-F238E27FC236}">
                <a16:creationId xmlns:a16="http://schemas.microsoft.com/office/drawing/2014/main" xmlns="" id="{1B722957-3AFF-4D56-A753-0150CA2932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B29CA3-305D-4891-B196-E09DD807D1C5}" type="datetime1">
              <a:rPr lang="en-GB" smtClean="0"/>
              <a:t>17/02/2018</a:t>
            </a:fld>
            <a:endParaRPr lang="en-GB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xmlns="" id="{251BC782-FB4C-418F-87E1-FC6948E19E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Prof. Dr. Horst Muschol</a:t>
            </a:r>
            <a:endParaRPr lang="en-GB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xmlns="" id="{33A3F7D3-D741-412D-BD36-D3874069A8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F51112-B7A3-46E5-A1B5-87A49205971D}" type="slidenum">
              <a:rPr lang="en-GB" smtClean="0"/>
              <a:t>16</a:t>
            </a:fld>
            <a:endParaRPr lang="en-GB"/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xmlns="" id="{0BD77D66-2CB9-4882-A56F-63AC3E8E21CC}"/>
              </a:ext>
            </a:extLst>
          </p:cNvPr>
          <p:cNvSpPr txBox="1"/>
          <p:nvPr/>
        </p:nvSpPr>
        <p:spPr>
          <a:xfrm>
            <a:off x="957942" y="5936343"/>
            <a:ext cx="554445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/>
              <a:t>Figure 12: </a:t>
            </a:r>
            <a:r>
              <a:rPr lang="en-US" sz="1200" b="1" dirty="0"/>
              <a:t>Spectrum</a:t>
            </a:r>
            <a:r>
              <a:rPr lang="en-US" sz="1400" b="1" dirty="0"/>
              <a:t> of Employee Ownership Forms</a:t>
            </a:r>
            <a:endParaRPr lang="de-DE" sz="1400" b="1" dirty="0"/>
          </a:p>
        </p:txBody>
      </p:sp>
    </p:spTree>
    <p:extLst>
      <p:ext uri="{BB962C8B-B14F-4D97-AF65-F5344CB8AC3E}">
        <p14:creationId xmlns:p14="http://schemas.microsoft.com/office/powerpoint/2010/main" val="415628955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xmlns="" id="{2FEA2AE1-C077-4780-9C55-51D48B4607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de-DE" b="1" dirty="0"/>
              <a:t>2.2 </a:t>
            </a:r>
            <a:r>
              <a:rPr lang="de-DE" b="1" dirty="0" err="1"/>
              <a:t>Immatrial</a:t>
            </a:r>
            <a:r>
              <a:rPr lang="de-DE" b="1" dirty="0"/>
              <a:t> </a:t>
            </a:r>
            <a:r>
              <a:rPr lang="de-DE" b="1" dirty="0" err="1"/>
              <a:t>Employee</a:t>
            </a:r>
            <a:r>
              <a:rPr lang="de-DE" b="1" dirty="0"/>
              <a:t> </a:t>
            </a:r>
            <a:r>
              <a:rPr lang="de-DE" b="1" dirty="0" err="1"/>
              <a:t>Participation</a:t>
            </a:r>
            <a:endParaRPr lang="de-DE" b="1" dirty="0"/>
          </a:p>
        </p:txBody>
      </p:sp>
      <p:graphicFrame>
        <p:nvGraphicFramePr>
          <p:cNvPr id="7" name="Inhaltsplatzhalter 6">
            <a:extLst>
              <a:ext uri="{FF2B5EF4-FFF2-40B4-BE49-F238E27FC236}">
                <a16:creationId xmlns:a16="http://schemas.microsoft.com/office/drawing/2014/main" xmlns="" id="{98C39998-DE97-44D0-8EE1-B51944EC83A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77794531"/>
              </p:ext>
            </p:extLst>
          </p:nvPr>
        </p:nvGraphicFramePr>
        <p:xfrm>
          <a:off x="838200" y="1541462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Datumsplatzhalter 3">
            <a:extLst>
              <a:ext uri="{FF2B5EF4-FFF2-40B4-BE49-F238E27FC236}">
                <a16:creationId xmlns:a16="http://schemas.microsoft.com/office/drawing/2014/main" xmlns="" id="{2F06F3CC-71F6-449F-982E-489869B5E1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B29CA3-305D-4891-B196-E09DD807D1C5}" type="datetime1">
              <a:rPr lang="en-GB" smtClean="0"/>
              <a:t>17/02/2018</a:t>
            </a:fld>
            <a:endParaRPr lang="en-GB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xmlns="" id="{3175C6BD-5EB8-43DB-86EC-2A2E4B44E4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Prof. Dr. Horst Muschol</a:t>
            </a:r>
            <a:endParaRPr lang="en-GB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xmlns="" id="{36004A59-E6EB-475C-BF07-E7F5C6CDA9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F51112-B7A3-46E5-A1B5-87A49205971D}" type="slidenum">
              <a:rPr lang="en-GB" smtClean="0"/>
              <a:t>17</a:t>
            </a:fld>
            <a:endParaRPr lang="en-GB"/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xmlns="" id="{AC0939FA-4E4C-4AFC-B0C8-3D6769FDF38A}"/>
              </a:ext>
            </a:extLst>
          </p:cNvPr>
          <p:cNvSpPr txBox="1"/>
          <p:nvPr/>
        </p:nvSpPr>
        <p:spPr>
          <a:xfrm>
            <a:off x="776514" y="5892800"/>
            <a:ext cx="347254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b="1" dirty="0"/>
              <a:t>Figure 13: Immaterial Employee Participation</a:t>
            </a:r>
            <a:endParaRPr lang="de-DE" sz="1200" b="1" dirty="0"/>
          </a:p>
        </p:txBody>
      </p:sp>
    </p:spTree>
    <p:extLst>
      <p:ext uri="{BB962C8B-B14F-4D97-AF65-F5344CB8AC3E}">
        <p14:creationId xmlns:p14="http://schemas.microsoft.com/office/powerpoint/2010/main" val="79286345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xmlns="" id="{0CEE7863-4650-47BC-9855-C98B8AC90D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de-DE" b="1" dirty="0"/>
              <a:t>2.2 </a:t>
            </a:r>
            <a:r>
              <a:rPr lang="de-DE" b="1" dirty="0" err="1"/>
              <a:t>Immatrial</a:t>
            </a:r>
            <a:r>
              <a:rPr lang="de-DE" b="1" dirty="0"/>
              <a:t> </a:t>
            </a:r>
            <a:r>
              <a:rPr lang="de-DE" b="1" dirty="0" err="1"/>
              <a:t>Employee</a:t>
            </a:r>
            <a:r>
              <a:rPr lang="de-DE" b="1" dirty="0"/>
              <a:t> </a:t>
            </a:r>
            <a:r>
              <a:rPr lang="de-DE" b="1" dirty="0" err="1"/>
              <a:t>Participation</a:t>
            </a:r>
            <a:endParaRPr lang="de-DE" dirty="0"/>
          </a:p>
        </p:txBody>
      </p:sp>
      <p:graphicFrame>
        <p:nvGraphicFramePr>
          <p:cNvPr id="9" name="Inhaltsplatzhalter 8">
            <a:extLst>
              <a:ext uri="{FF2B5EF4-FFF2-40B4-BE49-F238E27FC236}">
                <a16:creationId xmlns:a16="http://schemas.microsoft.com/office/drawing/2014/main" xmlns="" id="{252EBFE1-8EA1-4D87-9F15-B8D758DDDBE4}"/>
              </a:ext>
            </a:extLst>
          </p:cNvPr>
          <p:cNvGraphicFramePr>
            <a:graphicFrameLocks noGrp="1"/>
          </p:cNvGraphicFramePr>
          <p:nvPr>
            <p:ph idx="1"/>
            <p:extLst/>
          </p:nvPr>
        </p:nvGraphicFramePr>
        <p:xfrm>
          <a:off x="682172" y="1761732"/>
          <a:ext cx="10319656" cy="218348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Datumsplatzhalter 3">
            <a:extLst>
              <a:ext uri="{FF2B5EF4-FFF2-40B4-BE49-F238E27FC236}">
                <a16:creationId xmlns:a16="http://schemas.microsoft.com/office/drawing/2014/main" xmlns="" id="{07B91C45-F506-49A8-A84F-0B20C62052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B29CA3-305D-4891-B196-E09DD807D1C5}" type="datetime1">
              <a:rPr lang="en-GB" smtClean="0"/>
              <a:t>17/02/2018</a:t>
            </a:fld>
            <a:endParaRPr lang="en-GB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xmlns="" id="{89389F1C-3B4A-44C0-92F7-259F812E0E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Prof. Dr. Horst Muschol</a:t>
            </a:r>
            <a:endParaRPr lang="en-GB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xmlns="" id="{67E78C16-9690-4A7B-89B9-A2DDC28C69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F51112-B7A3-46E5-A1B5-87A49205971D}" type="slidenum">
              <a:rPr lang="en-GB" smtClean="0"/>
              <a:t>18</a:t>
            </a:fld>
            <a:endParaRPr lang="en-GB"/>
          </a:p>
        </p:txBody>
      </p:sp>
      <p:sp>
        <p:nvSpPr>
          <p:cNvPr id="7" name="Rechteck: abgerundete Ecken 6">
            <a:extLst>
              <a:ext uri="{FF2B5EF4-FFF2-40B4-BE49-F238E27FC236}">
                <a16:creationId xmlns:a16="http://schemas.microsoft.com/office/drawing/2014/main" xmlns="" id="{56F89997-1A58-4FF1-952E-422421ECCBC8}"/>
              </a:ext>
            </a:extLst>
          </p:cNvPr>
          <p:cNvSpPr/>
          <p:nvPr/>
        </p:nvSpPr>
        <p:spPr>
          <a:xfrm>
            <a:off x="2609849" y="3682441"/>
            <a:ext cx="3149600" cy="2007052"/>
          </a:xfrm>
          <a:prstGeom prst="roundRect">
            <a:avLst/>
          </a:prstGeom>
          <a:solidFill>
            <a:schemeClr val="bg1"/>
          </a:solidFill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 err="1"/>
              <a:t>Voluntary</a:t>
            </a:r>
            <a:r>
              <a:rPr lang="de-DE" dirty="0"/>
              <a:t> Works Council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 err="1"/>
              <a:t>Employee</a:t>
            </a:r>
            <a:r>
              <a:rPr lang="de-DE" dirty="0"/>
              <a:t> Suggestion System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 err="1"/>
              <a:t>Employee</a:t>
            </a:r>
            <a:r>
              <a:rPr lang="de-DE" dirty="0"/>
              <a:t> Attitude Survey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Semi-</a:t>
            </a:r>
            <a:r>
              <a:rPr lang="de-DE" dirty="0" err="1"/>
              <a:t>Autonomous</a:t>
            </a:r>
            <a:r>
              <a:rPr lang="de-DE" dirty="0"/>
              <a:t> Working Groups</a:t>
            </a:r>
          </a:p>
        </p:txBody>
      </p:sp>
      <p:sp>
        <p:nvSpPr>
          <p:cNvPr id="8" name="Rechteck: abgerundete Ecken 7">
            <a:extLst>
              <a:ext uri="{FF2B5EF4-FFF2-40B4-BE49-F238E27FC236}">
                <a16:creationId xmlns:a16="http://schemas.microsoft.com/office/drawing/2014/main" xmlns="" id="{28A6EC88-D3FA-4942-9125-3E83D6084D64}"/>
              </a:ext>
            </a:extLst>
          </p:cNvPr>
          <p:cNvSpPr/>
          <p:nvPr/>
        </p:nvSpPr>
        <p:spPr>
          <a:xfrm>
            <a:off x="7149192" y="3792631"/>
            <a:ext cx="2922815" cy="1873251"/>
          </a:xfrm>
          <a:prstGeom prst="roundRect">
            <a:avLst/>
          </a:prstGeom>
          <a:solidFill>
            <a:schemeClr val="bg1"/>
          </a:solidFill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 err="1"/>
              <a:t>Strategy</a:t>
            </a:r>
            <a:r>
              <a:rPr lang="de-DE" dirty="0"/>
              <a:t> Consulting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 err="1"/>
              <a:t>Planning</a:t>
            </a:r>
            <a:r>
              <a:rPr lang="de-DE" dirty="0"/>
              <a:t> Sessions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Target </a:t>
            </a:r>
            <a:r>
              <a:rPr lang="de-DE" dirty="0" err="1"/>
              <a:t>Costing</a:t>
            </a:r>
            <a:endParaRPr lang="de-DE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Risk-Management-Systems</a:t>
            </a:r>
          </a:p>
          <a:p>
            <a:pPr algn="ctr"/>
            <a:endParaRPr lang="de-DE" dirty="0"/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xmlns="" id="{C6CEA613-655E-4EFF-83EA-599BBA21A297}"/>
              </a:ext>
            </a:extLst>
          </p:cNvPr>
          <p:cNvSpPr txBox="1"/>
          <p:nvPr/>
        </p:nvSpPr>
        <p:spPr>
          <a:xfrm>
            <a:off x="473528" y="5798941"/>
            <a:ext cx="427264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b="1" dirty="0"/>
              <a:t>Figure 13: Immaterial Employee Participation</a:t>
            </a:r>
            <a:endParaRPr lang="de-DE" sz="1200" b="1" dirty="0"/>
          </a:p>
        </p:txBody>
      </p:sp>
    </p:spTree>
    <p:extLst>
      <p:ext uri="{BB962C8B-B14F-4D97-AF65-F5344CB8AC3E}">
        <p14:creationId xmlns:p14="http://schemas.microsoft.com/office/powerpoint/2010/main" val="175394519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xmlns="" id="{4DFFE013-844E-4DB7-B946-ED30AF0939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GB" b="1" dirty="0"/>
              <a:t/>
            </a:r>
            <a:br>
              <a:rPr lang="en-GB" b="1" dirty="0"/>
            </a:br>
            <a:r>
              <a:rPr lang="en-GB" b="1" dirty="0"/>
              <a:t>2.3   Material Employee Participation</a:t>
            </a:r>
            <a:br>
              <a:rPr lang="en-GB" b="1" dirty="0"/>
            </a:br>
            <a:r>
              <a:rPr lang="en-GB" b="1" dirty="0"/>
              <a:t>2.3.1   Overview</a:t>
            </a:r>
            <a:r>
              <a:rPr lang="de-DE" b="1" dirty="0"/>
              <a:t/>
            </a:r>
            <a:br>
              <a:rPr lang="de-DE" b="1" dirty="0"/>
            </a:br>
            <a:endParaRPr lang="de-DE" dirty="0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xmlns="" id="{CFC5C7D3-DA59-4B9B-8DBF-9DA52CD014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B29CA3-305D-4891-B196-E09DD807D1C5}" type="datetime1">
              <a:rPr lang="en-GB" smtClean="0"/>
              <a:t>17/02/2018</a:t>
            </a:fld>
            <a:endParaRPr lang="en-GB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xmlns="" id="{CB344D37-7208-47FB-ABA3-8090436F20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Prof. Dr. Horst Muschol</a:t>
            </a:r>
            <a:endParaRPr lang="en-GB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xmlns="" id="{650BB5E4-8F1C-4080-8D22-D20B7350D6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F51112-B7A3-46E5-A1B5-87A49205971D}" type="slidenum">
              <a:rPr lang="en-GB" smtClean="0"/>
              <a:t>19</a:t>
            </a:fld>
            <a:endParaRPr lang="en-GB"/>
          </a:p>
        </p:txBody>
      </p:sp>
      <p:graphicFrame>
        <p:nvGraphicFramePr>
          <p:cNvPr id="10" name="Inhaltsplatzhalter 9">
            <a:extLst>
              <a:ext uri="{FF2B5EF4-FFF2-40B4-BE49-F238E27FC236}">
                <a16:creationId xmlns:a16="http://schemas.microsoft.com/office/drawing/2014/main" xmlns="" id="{CD9F1CA0-8E68-45FC-82F0-1B43A4E5AD3E}"/>
              </a:ext>
            </a:extLst>
          </p:cNvPr>
          <p:cNvGraphicFramePr>
            <a:graphicFrameLocks noGrp="1"/>
          </p:cNvGraphicFramePr>
          <p:nvPr>
            <p:ph idx="1"/>
            <p:extLst/>
          </p:nvPr>
        </p:nvGraphicFramePr>
        <p:xfrm>
          <a:off x="838200" y="1825625"/>
          <a:ext cx="10515600" cy="400911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1" name="Textfeld 10">
            <a:extLst>
              <a:ext uri="{FF2B5EF4-FFF2-40B4-BE49-F238E27FC236}">
                <a16:creationId xmlns:a16="http://schemas.microsoft.com/office/drawing/2014/main" xmlns="" id="{8378AE3C-E951-4C0A-9406-7571388DF18E}"/>
              </a:ext>
            </a:extLst>
          </p:cNvPr>
          <p:cNvSpPr txBox="1"/>
          <p:nvPr/>
        </p:nvSpPr>
        <p:spPr>
          <a:xfrm>
            <a:off x="838200" y="6023429"/>
            <a:ext cx="440145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b="1" dirty="0"/>
              <a:t>Figure 14: Spectrum of the Material Employee Participation </a:t>
            </a:r>
            <a:endParaRPr lang="de-DE" sz="1200" b="1" dirty="0"/>
          </a:p>
        </p:txBody>
      </p:sp>
    </p:spTree>
    <p:extLst>
      <p:ext uri="{BB962C8B-B14F-4D97-AF65-F5344CB8AC3E}">
        <p14:creationId xmlns:p14="http://schemas.microsoft.com/office/powerpoint/2010/main" val="28583409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b="1" dirty="0"/>
              <a:t>Chapter </a:t>
            </a:r>
            <a:r>
              <a:rPr lang="en-GB" b="1" dirty="0" smtClean="0"/>
              <a:t>7:</a:t>
            </a:r>
            <a:r>
              <a:rPr lang="en-GB" dirty="0"/>
              <a:t/>
            </a:r>
            <a:br>
              <a:rPr lang="en-GB" dirty="0"/>
            </a:b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b="1" dirty="0"/>
              <a:t>1.   Ownership and Responsibility	</a:t>
            </a:r>
          </a:p>
          <a:p>
            <a:pPr marL="0" indent="0">
              <a:buNone/>
            </a:pPr>
            <a:r>
              <a:rPr lang="en-US" b="1" dirty="0"/>
              <a:t>2.   Structuring Employee Ownership </a:t>
            </a:r>
            <a:r>
              <a:rPr lang="en-US" b="1" dirty="0" err="1" smtClean="0"/>
              <a:t>Programms</a:t>
            </a:r>
            <a:r>
              <a:rPr lang="en-US" dirty="0"/>
              <a:t>	</a:t>
            </a:r>
          </a:p>
          <a:p>
            <a:pPr marL="0" indent="0">
              <a:buNone/>
            </a:pPr>
            <a:r>
              <a:rPr lang="en-US" dirty="0"/>
              <a:t>      2.1   Forms of Employee Ownership	</a:t>
            </a:r>
          </a:p>
          <a:p>
            <a:pPr marL="0" indent="0">
              <a:buNone/>
            </a:pPr>
            <a:r>
              <a:rPr lang="en-US" dirty="0"/>
              <a:t>      2.2   Immaterial Employee Participation	</a:t>
            </a:r>
          </a:p>
          <a:p>
            <a:pPr marL="0" indent="0">
              <a:buNone/>
            </a:pPr>
            <a:r>
              <a:rPr lang="en-US" dirty="0"/>
              <a:t>      2.3   Material Employee Participation		</a:t>
            </a:r>
          </a:p>
          <a:p>
            <a:pPr marL="0" indent="0">
              <a:buNone/>
            </a:pPr>
            <a:r>
              <a:rPr lang="en-US" dirty="0"/>
              <a:t>      2.4   Profit Participation	</a:t>
            </a:r>
          </a:p>
          <a:p>
            <a:pPr marL="0" indent="0">
              <a:buNone/>
            </a:pPr>
            <a:r>
              <a:rPr lang="en-US" dirty="0"/>
              <a:t>      2.5   Implementing Employee Ownership	</a:t>
            </a:r>
          </a:p>
          <a:p>
            <a:pPr marL="0" indent="0">
              <a:buNone/>
            </a:pPr>
            <a:r>
              <a:rPr lang="en-US" b="1" dirty="0"/>
              <a:t>3.   Possible Implementation Measures</a:t>
            </a:r>
            <a:r>
              <a:rPr lang="en-US" dirty="0"/>
              <a:t>	</a:t>
            </a:r>
          </a:p>
          <a:p>
            <a:pPr marL="0" indent="0">
              <a:buNone/>
            </a:pPr>
            <a:r>
              <a:rPr lang="en-US" dirty="0"/>
              <a:t>      3.1   Selecting the Right Participation Model	</a:t>
            </a:r>
          </a:p>
          <a:p>
            <a:pPr marL="0" indent="0">
              <a:buNone/>
            </a:pPr>
            <a:r>
              <a:rPr lang="en-US" dirty="0"/>
              <a:t>      3.2   Case study	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xmlns="" id="{8AF850C9-9B3F-4D7E-9176-D3269B4454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ED4C36-62EC-4341-A221-A73A796397F4}" type="datetime1">
              <a:rPr lang="en-GB" smtClean="0"/>
              <a:t>17/02/2018</a:t>
            </a:fld>
            <a:endParaRPr lang="en-GB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xmlns="" id="{DE0F8FE4-4B3C-40E6-9723-552662CE00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Prof. Dr. Horst Muschol</a:t>
            </a:r>
            <a:endParaRPr lang="en-GB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xmlns="" id="{A2585796-F919-488D-8179-01B7421BDE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F51112-B7A3-46E5-A1B5-87A49205971D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3870111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xmlns="" id="{5FE1318A-3DD8-4986-9B10-6FCE9E70CF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GB" b="1" dirty="0"/>
              <a:t/>
            </a:r>
            <a:br>
              <a:rPr lang="en-GB" b="1" dirty="0"/>
            </a:br>
            <a:r>
              <a:rPr lang="en-GB" b="1" dirty="0"/>
              <a:t>2.3.2   Equity Participation</a:t>
            </a:r>
            <a:r>
              <a:rPr lang="de-DE" b="1" dirty="0"/>
              <a:t/>
            </a:r>
            <a:br>
              <a:rPr lang="de-DE" b="1" dirty="0"/>
            </a:br>
            <a:r>
              <a:rPr lang="en-GB" b="1" dirty="0"/>
              <a:t>2.3.2.1   Direct vs. indirect Equity Participation</a:t>
            </a:r>
            <a:r>
              <a:rPr lang="de-DE" b="1" dirty="0"/>
              <a:t/>
            </a:r>
            <a:br>
              <a:rPr lang="de-DE" b="1" dirty="0"/>
            </a:br>
            <a:endParaRPr lang="de-DE" dirty="0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xmlns="" id="{29D7B8F6-BB95-4C11-91C3-55B494CC9C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B29CA3-305D-4891-B196-E09DD807D1C5}" type="datetime1">
              <a:rPr lang="en-GB" smtClean="0"/>
              <a:t>17/02/2018</a:t>
            </a:fld>
            <a:endParaRPr lang="en-GB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xmlns="" id="{855BF5E0-348C-4BDA-9FBF-43C16552C7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Prof. Dr. Horst Muschol</a:t>
            </a:r>
            <a:endParaRPr lang="en-GB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xmlns="" id="{6856A316-025D-447F-A923-D8D74EF93B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F51112-B7A3-46E5-A1B5-87A49205971D}" type="slidenum">
              <a:rPr lang="en-GB" smtClean="0"/>
              <a:t>20</a:t>
            </a:fld>
            <a:endParaRPr lang="en-GB"/>
          </a:p>
        </p:txBody>
      </p:sp>
      <p:graphicFrame>
        <p:nvGraphicFramePr>
          <p:cNvPr id="14" name="Inhaltsplatzhalter 13">
            <a:extLst>
              <a:ext uri="{FF2B5EF4-FFF2-40B4-BE49-F238E27FC236}">
                <a16:creationId xmlns:a16="http://schemas.microsoft.com/office/drawing/2014/main" xmlns="" id="{49FE0060-FC43-4C78-9C96-6ECC6C7CDA14}"/>
              </a:ext>
            </a:extLst>
          </p:cNvPr>
          <p:cNvGraphicFramePr>
            <a:graphicFrameLocks noGrp="1"/>
          </p:cNvGraphicFramePr>
          <p:nvPr>
            <p:ph idx="1"/>
            <p:extLst/>
          </p:nvPr>
        </p:nvGraphicFramePr>
        <p:xfrm>
          <a:off x="1538514" y="1720260"/>
          <a:ext cx="8752116" cy="414031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376058">
                  <a:extLst>
                    <a:ext uri="{9D8B030D-6E8A-4147-A177-3AD203B41FA5}">
                      <a16:colId xmlns:a16="http://schemas.microsoft.com/office/drawing/2014/main" xmlns="" val="830642707"/>
                    </a:ext>
                  </a:extLst>
                </a:gridCol>
                <a:gridCol w="4376058">
                  <a:extLst>
                    <a:ext uri="{9D8B030D-6E8A-4147-A177-3AD203B41FA5}">
                      <a16:colId xmlns:a16="http://schemas.microsoft.com/office/drawing/2014/main" xmlns="" val="4126281392"/>
                    </a:ext>
                  </a:extLst>
                </a:gridCol>
              </a:tblGrid>
              <a:tr h="622622">
                <a:tc>
                  <a:txBody>
                    <a:bodyPr/>
                    <a:lstStyle/>
                    <a:p>
                      <a:pPr algn="ctr"/>
                      <a:r>
                        <a:rPr lang="de-DE" sz="2400" b="1" dirty="0" err="1"/>
                        <a:t>Direct</a:t>
                      </a:r>
                      <a:r>
                        <a:rPr lang="de-DE" sz="2400" b="1" dirty="0"/>
                        <a:t> </a:t>
                      </a:r>
                      <a:r>
                        <a:rPr lang="de-DE" sz="2400" b="1" dirty="0" err="1"/>
                        <a:t>Participation</a:t>
                      </a:r>
                      <a:endParaRPr lang="de-DE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2400" b="1" dirty="0" err="1"/>
                        <a:t>Indirect</a:t>
                      </a:r>
                      <a:r>
                        <a:rPr lang="de-DE" sz="2400" b="1" dirty="0"/>
                        <a:t> </a:t>
                      </a:r>
                      <a:r>
                        <a:rPr lang="de-DE" sz="2400" b="1" dirty="0" err="1"/>
                        <a:t>Participation</a:t>
                      </a:r>
                      <a:endParaRPr lang="de-DE" sz="24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543273275"/>
                  </a:ext>
                </a:extLst>
              </a:tr>
              <a:tr h="551853">
                <a:tc>
                  <a:txBody>
                    <a:bodyPr/>
                    <a:lstStyle/>
                    <a:p>
                      <a:pPr algn="ctr"/>
                      <a:r>
                        <a:rPr lang="de-DE" sz="2400" b="1" dirty="0" err="1"/>
                        <a:t>Employees</a:t>
                      </a:r>
                      <a:endParaRPr lang="de-DE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2400" b="1" dirty="0" err="1"/>
                        <a:t>Employees</a:t>
                      </a:r>
                      <a:endParaRPr lang="de-DE" sz="24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129603513"/>
                  </a:ext>
                </a:extLst>
              </a:tr>
              <a:tr h="888347">
                <a:tc rowSpan="3">
                  <a:txBody>
                    <a:bodyPr/>
                    <a:lstStyle/>
                    <a:p>
                      <a:endParaRPr lang="de-DE" dirty="0"/>
                    </a:p>
                    <a:p>
                      <a:endParaRPr lang="de-DE" dirty="0"/>
                    </a:p>
                    <a:p>
                      <a:endParaRPr lang="de-DE" dirty="0"/>
                    </a:p>
                    <a:p>
                      <a:endParaRPr lang="de-DE" dirty="0"/>
                    </a:p>
                    <a:p>
                      <a:endParaRPr lang="de-DE" dirty="0"/>
                    </a:p>
                    <a:p>
                      <a:endParaRPr lang="de-DE" dirty="0"/>
                    </a:p>
                    <a:p>
                      <a:endParaRPr lang="de-DE" dirty="0"/>
                    </a:p>
                    <a:p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768242412"/>
                  </a:ext>
                </a:extLst>
              </a:tr>
              <a:tr h="524934"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2400" b="1" dirty="0" err="1"/>
                        <a:t>Employees</a:t>
                      </a:r>
                      <a:r>
                        <a:rPr lang="de-DE" sz="2400" b="1" dirty="0"/>
                        <a:t>‘ Associated Company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679764252"/>
                  </a:ext>
                </a:extLst>
              </a:tr>
              <a:tr h="882415"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580892759"/>
                  </a:ext>
                </a:extLst>
              </a:tr>
              <a:tr h="670142">
                <a:tc gridSpan="2">
                  <a:txBody>
                    <a:bodyPr/>
                    <a:lstStyle/>
                    <a:p>
                      <a:pPr algn="ctr"/>
                      <a:r>
                        <a:rPr lang="de-DE" sz="2400" b="1" dirty="0"/>
                        <a:t>Company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285518138"/>
                  </a:ext>
                </a:extLst>
              </a:tr>
            </a:tbl>
          </a:graphicData>
        </a:graphic>
      </p:graphicFrame>
      <p:sp>
        <p:nvSpPr>
          <p:cNvPr id="16" name="Pfeil nach unten 30">
            <a:extLst>
              <a:ext uri="{FF2B5EF4-FFF2-40B4-BE49-F238E27FC236}">
                <a16:creationId xmlns:a16="http://schemas.microsoft.com/office/drawing/2014/main" xmlns="" id="{4D4FA344-AFBE-4D9A-923A-D81BD1BAEDC8}"/>
              </a:ext>
            </a:extLst>
          </p:cNvPr>
          <p:cNvSpPr/>
          <p:nvPr/>
        </p:nvSpPr>
        <p:spPr>
          <a:xfrm>
            <a:off x="7667171" y="3003005"/>
            <a:ext cx="925285" cy="671985"/>
          </a:xfrm>
          <a:prstGeom prst="downArrow">
            <a:avLst/>
          </a:prstGeom>
          <a:solidFill>
            <a:srgbClr val="4F81BD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de-DE" dirty="0"/>
          </a:p>
        </p:txBody>
      </p:sp>
      <p:sp>
        <p:nvSpPr>
          <p:cNvPr id="17" name="Pfeil nach unten 37">
            <a:extLst>
              <a:ext uri="{FF2B5EF4-FFF2-40B4-BE49-F238E27FC236}">
                <a16:creationId xmlns:a16="http://schemas.microsoft.com/office/drawing/2014/main" xmlns="" id="{426731AB-90FB-4D06-A645-446B10D4DFB9}"/>
              </a:ext>
            </a:extLst>
          </p:cNvPr>
          <p:cNvSpPr/>
          <p:nvPr/>
        </p:nvSpPr>
        <p:spPr>
          <a:xfrm>
            <a:off x="3062515" y="3003005"/>
            <a:ext cx="1306286" cy="2099083"/>
          </a:xfrm>
          <a:prstGeom prst="downArrow">
            <a:avLst/>
          </a:prstGeom>
          <a:solidFill>
            <a:srgbClr val="4F81BD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de-DE" dirty="0"/>
          </a:p>
        </p:txBody>
      </p:sp>
      <p:sp>
        <p:nvSpPr>
          <p:cNvPr id="18" name="Pfeil nach unten 30">
            <a:extLst>
              <a:ext uri="{FF2B5EF4-FFF2-40B4-BE49-F238E27FC236}">
                <a16:creationId xmlns:a16="http://schemas.microsoft.com/office/drawing/2014/main" xmlns="" id="{0EA0DA9A-1832-42F5-9406-AD1E4B706E3E}"/>
              </a:ext>
            </a:extLst>
          </p:cNvPr>
          <p:cNvSpPr/>
          <p:nvPr/>
        </p:nvSpPr>
        <p:spPr>
          <a:xfrm>
            <a:off x="7667172" y="4414926"/>
            <a:ext cx="943428" cy="705711"/>
          </a:xfrm>
          <a:prstGeom prst="downArrow">
            <a:avLst/>
          </a:prstGeom>
          <a:solidFill>
            <a:srgbClr val="4F81BD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de-DE" dirty="0"/>
          </a:p>
        </p:txBody>
      </p:sp>
      <p:sp>
        <p:nvSpPr>
          <p:cNvPr id="19" name="Textfeld 18">
            <a:extLst>
              <a:ext uri="{FF2B5EF4-FFF2-40B4-BE49-F238E27FC236}">
                <a16:creationId xmlns:a16="http://schemas.microsoft.com/office/drawing/2014/main" xmlns="" id="{EE0F1C65-12FD-4758-934C-1EECBD56E2F6}"/>
              </a:ext>
            </a:extLst>
          </p:cNvPr>
          <p:cNvSpPr txBox="1"/>
          <p:nvPr/>
        </p:nvSpPr>
        <p:spPr>
          <a:xfrm>
            <a:off x="377371" y="5597865"/>
            <a:ext cx="460102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 </a:t>
            </a:r>
            <a:endParaRPr lang="de-DE" dirty="0"/>
          </a:p>
          <a:p>
            <a:r>
              <a:rPr lang="en-GB" sz="1200" b="1" dirty="0"/>
              <a:t>Figure 15: Direct vs. indirect Equity Participation</a:t>
            </a:r>
            <a:endParaRPr lang="de-DE" sz="1200" b="1" dirty="0"/>
          </a:p>
        </p:txBody>
      </p:sp>
    </p:spTree>
    <p:extLst>
      <p:ext uri="{BB962C8B-B14F-4D97-AF65-F5344CB8AC3E}">
        <p14:creationId xmlns:p14="http://schemas.microsoft.com/office/powerpoint/2010/main" val="227546023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xmlns="" id="{A59414A6-8EDA-471B-9CF1-364D3D6993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b="1" dirty="0"/>
              <a:t>2.3.2.2   Direct Equity Participation</a:t>
            </a:r>
            <a:r>
              <a:rPr lang="de-DE" b="1" dirty="0"/>
              <a:t/>
            </a:r>
            <a:br>
              <a:rPr lang="de-DE" b="1" dirty="0"/>
            </a:br>
            <a:endParaRPr lang="de-DE" dirty="0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xmlns="" id="{ECA34BEF-C4D9-4C71-95D3-970DDD1A98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B29CA3-305D-4891-B196-E09DD807D1C5}" type="datetime1">
              <a:rPr lang="en-GB" smtClean="0"/>
              <a:t>17/02/2018</a:t>
            </a:fld>
            <a:endParaRPr lang="en-GB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xmlns="" id="{7F9BC531-2847-4142-9F5A-4FF87ADC8C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Prof. Dr. Horst Muschol</a:t>
            </a:r>
            <a:endParaRPr lang="en-GB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xmlns="" id="{93018A12-191F-4A26-B8AA-D30843C461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F51112-B7A3-46E5-A1B5-87A49205971D}" type="slidenum">
              <a:rPr lang="en-GB" smtClean="0"/>
              <a:t>21</a:t>
            </a:fld>
            <a:endParaRPr lang="en-GB"/>
          </a:p>
        </p:txBody>
      </p:sp>
      <p:sp>
        <p:nvSpPr>
          <p:cNvPr id="7" name="Abgerundetes Rechteck 34">
            <a:extLst>
              <a:ext uri="{FF2B5EF4-FFF2-40B4-BE49-F238E27FC236}">
                <a16:creationId xmlns:a16="http://schemas.microsoft.com/office/drawing/2014/main" xmlns="" id="{2732FD25-3B2A-46A4-B1FA-C66822CF61E7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1015864" y="1150359"/>
            <a:ext cx="10337936" cy="676729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chemeClr val="lt1">
                  <a:lumMod val="100000"/>
                  <a:lumOff val="0"/>
                </a:schemeClr>
              </a:gs>
              <a:gs pos="100000">
                <a:schemeClr val="dk1">
                  <a:lumMod val="40000"/>
                  <a:lumOff val="60000"/>
                </a:schemeClr>
              </a:gs>
            </a:gsLst>
            <a:lin ang="5400000" scaled="1"/>
          </a:gradFill>
          <a:ln w="12700">
            <a:solidFill>
              <a:schemeClr val="dk1">
                <a:lumMod val="60000"/>
                <a:lumOff val="40000"/>
              </a:schemeClr>
            </a:solidFill>
            <a:round/>
            <a:headEnd/>
            <a:tailEnd/>
          </a:ln>
          <a:effectLst>
            <a:outerShdw dist="28398" dir="3806097" algn="ctr" rotWithShape="0">
              <a:schemeClr val="lt1">
                <a:lumMod val="50000"/>
                <a:lumOff val="0"/>
                <a:alpha val="50000"/>
              </a:schemeClr>
            </a:outerShdw>
          </a:effec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marL="0" indent="0" algn="ctr">
              <a:spcBef>
                <a:spcPts val="600"/>
              </a:spcBef>
              <a:spcAft>
                <a:spcPts val="0"/>
              </a:spcAft>
              <a:buNone/>
            </a:pPr>
            <a:r>
              <a:rPr lang="en-US" sz="24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Direct Equity Participation (Forms of Ownership)</a:t>
            </a:r>
            <a:endParaRPr lang="de-DE" sz="2400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Abgerundetes Rechteck 33">
            <a:extLst>
              <a:ext uri="{FF2B5EF4-FFF2-40B4-BE49-F238E27FC236}">
                <a16:creationId xmlns:a16="http://schemas.microsoft.com/office/drawing/2014/main" xmlns="" id="{A44BC997-AA96-425A-BC9A-AF93187F079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15864" y="2021704"/>
            <a:ext cx="3498079" cy="590618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chemeClr val="lt1">
                  <a:lumMod val="100000"/>
                  <a:lumOff val="0"/>
                </a:schemeClr>
              </a:gs>
              <a:gs pos="100000">
                <a:schemeClr val="dk1">
                  <a:lumMod val="40000"/>
                  <a:lumOff val="60000"/>
                </a:schemeClr>
              </a:gs>
            </a:gsLst>
            <a:lin ang="5400000" scaled="1"/>
          </a:gradFill>
          <a:ln w="12700">
            <a:solidFill>
              <a:schemeClr val="dk1">
                <a:lumMod val="60000"/>
                <a:lumOff val="40000"/>
              </a:schemeClr>
            </a:solidFill>
            <a:round/>
            <a:headEnd/>
            <a:tailEnd/>
          </a:ln>
          <a:effectLst>
            <a:outerShdw dist="28398" dir="3806097" algn="ctr" rotWithShape="0">
              <a:schemeClr val="lt1">
                <a:lumMod val="50000"/>
                <a:lumOff val="0"/>
                <a:alpha val="50000"/>
              </a:schemeClr>
            </a:outerShdw>
          </a:effec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spcAft>
                <a:spcPts val="0"/>
              </a:spcAft>
            </a:pPr>
            <a:r>
              <a:rPr lang="de-DE" sz="24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Equity</a:t>
            </a:r>
            <a:endParaRPr lang="de-DE" sz="2400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de-DE" sz="1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de-DE" sz="1200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Abgerundetes Rechteck 32">
            <a:extLst>
              <a:ext uri="{FF2B5EF4-FFF2-40B4-BE49-F238E27FC236}">
                <a16:creationId xmlns:a16="http://schemas.microsoft.com/office/drawing/2014/main" xmlns="" id="{4B19264B-877D-4AFF-AC1D-706DD88CE37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24808" y="2035436"/>
            <a:ext cx="3326992" cy="576886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chemeClr val="lt1">
                  <a:lumMod val="100000"/>
                  <a:lumOff val="0"/>
                </a:schemeClr>
              </a:gs>
              <a:gs pos="100000">
                <a:schemeClr val="dk1">
                  <a:lumMod val="40000"/>
                  <a:lumOff val="60000"/>
                </a:schemeClr>
              </a:gs>
            </a:gsLst>
            <a:lin ang="5400000" scaled="1"/>
          </a:gradFill>
          <a:ln w="12700">
            <a:solidFill>
              <a:schemeClr val="dk1">
                <a:lumMod val="60000"/>
                <a:lumOff val="40000"/>
              </a:schemeClr>
            </a:solidFill>
            <a:round/>
            <a:headEnd/>
            <a:tailEnd/>
          </a:ln>
          <a:effectLst>
            <a:outerShdw dist="28398" dir="3806097" algn="ctr" rotWithShape="0">
              <a:schemeClr val="lt1">
                <a:lumMod val="50000"/>
                <a:lumOff val="0"/>
                <a:alpha val="50000"/>
              </a:schemeClr>
            </a:outerShdw>
          </a:effec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spcAft>
                <a:spcPts val="0"/>
              </a:spcAft>
            </a:pPr>
            <a:r>
              <a:rPr lang="de-DE" sz="24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Special Forms</a:t>
            </a:r>
            <a:endParaRPr lang="de-DE" sz="2400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de-DE" sz="1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de-DE" sz="1200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Abgerundetes Rechteck 31">
            <a:extLst>
              <a:ext uri="{FF2B5EF4-FFF2-40B4-BE49-F238E27FC236}">
                <a16:creationId xmlns:a16="http://schemas.microsoft.com/office/drawing/2014/main" xmlns="" id="{A3BE2EE0-979E-42F9-893A-D12564F231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87657" y="2021704"/>
            <a:ext cx="3066143" cy="590618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chemeClr val="lt1">
                  <a:lumMod val="100000"/>
                  <a:lumOff val="0"/>
                </a:schemeClr>
              </a:gs>
              <a:gs pos="100000">
                <a:schemeClr val="dk1">
                  <a:lumMod val="40000"/>
                  <a:lumOff val="60000"/>
                </a:schemeClr>
              </a:gs>
            </a:gsLst>
            <a:lin ang="5400000" scaled="1"/>
          </a:gradFill>
          <a:ln w="12700">
            <a:solidFill>
              <a:schemeClr val="dk1">
                <a:lumMod val="60000"/>
                <a:lumOff val="40000"/>
              </a:schemeClr>
            </a:solidFill>
            <a:round/>
            <a:headEnd/>
            <a:tailEnd/>
          </a:ln>
          <a:effectLst>
            <a:outerShdw dist="28398" dir="3806097" algn="ctr" rotWithShape="0">
              <a:schemeClr val="lt1">
                <a:lumMod val="50000"/>
                <a:lumOff val="0"/>
                <a:alpha val="50000"/>
              </a:schemeClr>
            </a:outerShdw>
          </a:effec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spcAft>
                <a:spcPts val="0"/>
              </a:spcAft>
            </a:pPr>
            <a:r>
              <a:rPr lang="de-DE" sz="24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Debt Capital</a:t>
            </a:r>
            <a:endParaRPr lang="de-DE" sz="2400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de-DE" sz="1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de-DE" sz="1200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" name="Abgerundetes Rechteck 29">
            <a:extLst>
              <a:ext uri="{FF2B5EF4-FFF2-40B4-BE49-F238E27FC236}">
                <a16:creationId xmlns:a16="http://schemas.microsoft.com/office/drawing/2014/main" xmlns="" id="{B09D79B2-F8E2-4B48-8308-21DD1DD192A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37534" y="2908459"/>
            <a:ext cx="3254738" cy="952053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FFFFF"/>
              </a:gs>
              <a:gs pos="100000">
                <a:srgbClr val="FFFFFF">
                  <a:gamma/>
                  <a:tint val="0"/>
                  <a:invGamma/>
                </a:srgbClr>
              </a:gs>
            </a:gsLst>
            <a:lin ang="5400000" scaled="1"/>
          </a:gradFill>
          <a:ln w="12700">
            <a:solidFill>
              <a:schemeClr val="dk1">
                <a:lumMod val="60000"/>
                <a:lumOff val="40000"/>
              </a:schemeClr>
            </a:solidFill>
            <a:round/>
            <a:headEnd/>
            <a:tailEnd/>
          </a:ln>
          <a:effectLst>
            <a:outerShdw dist="28398" dir="3806097" algn="ctr" rotWithShape="0">
              <a:schemeClr val="lt1">
                <a:lumMod val="50000"/>
                <a:lumOff val="0"/>
                <a:alpha val="50000"/>
              </a:schemeClr>
            </a:outerShdw>
          </a:effec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spcAft>
                <a:spcPts val="0"/>
              </a:spcAft>
            </a:pPr>
            <a:r>
              <a:rPr lang="en-US" sz="1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GmbH-Shares (LLC./Ltd.)</a:t>
            </a:r>
            <a:endParaRPr lang="de-DE" sz="1600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spcBef>
                <a:spcPts val="1200"/>
              </a:spcBef>
              <a:spcAft>
                <a:spcPts val="0"/>
              </a:spcAft>
            </a:pPr>
            <a:r>
              <a:rPr lang="en-US" sz="1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KG-Shares (Limited Partnership</a:t>
            </a:r>
            <a:r>
              <a:rPr lang="en-US" sz="1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endParaRPr lang="de-DE" sz="1200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n-US" sz="1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de-DE" sz="1200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" name="Abgerundetes Rechteck 25">
            <a:extLst>
              <a:ext uri="{FF2B5EF4-FFF2-40B4-BE49-F238E27FC236}">
                <a16:creationId xmlns:a16="http://schemas.microsoft.com/office/drawing/2014/main" xmlns="" id="{2EE2CFFB-5A86-4552-81A5-FB805EC3451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37534" y="4035393"/>
            <a:ext cx="3254738" cy="762182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FFFFF"/>
              </a:gs>
              <a:gs pos="100000">
                <a:srgbClr val="FFFFFF">
                  <a:gamma/>
                  <a:tint val="0"/>
                  <a:invGamma/>
                </a:srgbClr>
              </a:gs>
            </a:gsLst>
            <a:lin ang="5400000" scaled="1"/>
          </a:gradFill>
          <a:ln w="12700">
            <a:solidFill>
              <a:schemeClr val="dk1">
                <a:lumMod val="60000"/>
                <a:lumOff val="40000"/>
              </a:schemeClr>
            </a:solidFill>
            <a:round/>
            <a:headEnd/>
            <a:tailEnd/>
          </a:ln>
          <a:effectLst>
            <a:outerShdw dist="28398" dir="3806097" algn="ctr" rotWithShape="0">
              <a:schemeClr val="lt1">
                <a:lumMod val="50000"/>
                <a:lumOff val="0"/>
                <a:alpha val="50000"/>
              </a:schemeClr>
            </a:outerShdw>
          </a:effec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spcAft>
                <a:spcPts val="0"/>
              </a:spcAft>
            </a:pPr>
            <a:endParaRPr lang="de-DE" sz="1600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de-DE" sz="16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Employee</a:t>
            </a:r>
            <a:r>
              <a:rPr lang="de-DE" sz="1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Share</a:t>
            </a:r>
          </a:p>
          <a:p>
            <a:pPr algn="ctr">
              <a:spcAft>
                <a:spcPts val="0"/>
              </a:spcAft>
            </a:pPr>
            <a:r>
              <a:rPr lang="de-DE" sz="1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de-DE" sz="1200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" name="Abgerundetes Rechteck 20">
            <a:extLst>
              <a:ext uri="{FF2B5EF4-FFF2-40B4-BE49-F238E27FC236}">
                <a16:creationId xmlns:a16="http://schemas.microsoft.com/office/drawing/2014/main" xmlns="" id="{4B3495FE-429F-45F9-8E65-A47428B7D1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37534" y="4972457"/>
            <a:ext cx="3254738" cy="924517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FFFFF"/>
              </a:gs>
              <a:gs pos="100000">
                <a:srgbClr val="FFFFFF">
                  <a:gamma/>
                  <a:tint val="0"/>
                  <a:invGamma/>
                </a:srgbClr>
              </a:gs>
            </a:gsLst>
            <a:lin ang="5400000" scaled="1"/>
          </a:gradFill>
          <a:ln w="12700">
            <a:solidFill>
              <a:schemeClr val="dk1">
                <a:lumMod val="60000"/>
                <a:lumOff val="40000"/>
              </a:schemeClr>
            </a:solidFill>
            <a:round/>
            <a:headEnd/>
            <a:tailEnd/>
          </a:ln>
          <a:effectLst>
            <a:outerShdw dist="28398" dir="3806097" algn="ctr" rotWithShape="0">
              <a:schemeClr val="lt1">
                <a:lumMod val="50000"/>
                <a:lumOff val="0"/>
                <a:alpha val="50000"/>
              </a:schemeClr>
            </a:outerShdw>
          </a:effec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spcAft>
                <a:spcPts val="0"/>
              </a:spcAft>
            </a:pPr>
            <a:endParaRPr lang="de-DE" sz="1600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de-DE" sz="16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Cooperative</a:t>
            </a:r>
            <a:r>
              <a:rPr lang="de-DE" sz="1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Share</a:t>
            </a:r>
          </a:p>
          <a:p>
            <a:pPr algn="ctr">
              <a:spcAft>
                <a:spcPts val="0"/>
              </a:spcAft>
            </a:pPr>
            <a:r>
              <a:rPr lang="de-DE" sz="1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de-DE" sz="1200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4" name="Abgerundetes Rechteck 28">
            <a:extLst>
              <a:ext uri="{FF2B5EF4-FFF2-40B4-BE49-F238E27FC236}">
                <a16:creationId xmlns:a16="http://schemas.microsoft.com/office/drawing/2014/main" xmlns="" id="{BB720676-7F06-4AA7-8944-EFEF0BD1347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12303" y="2954151"/>
            <a:ext cx="2928258" cy="783317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FFFFF"/>
              </a:gs>
              <a:gs pos="100000">
                <a:srgbClr val="FFFFFF">
                  <a:gamma/>
                  <a:tint val="0"/>
                  <a:invGamma/>
                </a:srgbClr>
              </a:gs>
            </a:gsLst>
            <a:lin ang="5400000" scaled="1"/>
          </a:gradFill>
          <a:ln w="12700">
            <a:solidFill>
              <a:schemeClr val="dk1">
                <a:lumMod val="60000"/>
                <a:lumOff val="40000"/>
              </a:schemeClr>
            </a:solidFill>
            <a:round/>
            <a:headEnd/>
            <a:tailEnd/>
          </a:ln>
          <a:effectLst>
            <a:outerShdw dist="28398" dir="3806097" algn="ctr" rotWithShape="0">
              <a:schemeClr val="lt1">
                <a:lumMod val="50000"/>
                <a:lumOff val="0"/>
                <a:alpha val="50000"/>
              </a:schemeClr>
            </a:outerShdw>
          </a:effec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spcAft>
                <a:spcPts val="0"/>
              </a:spcAft>
            </a:pPr>
            <a:endParaRPr lang="de-DE" sz="1600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de-DE" sz="1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Silent Partnership</a:t>
            </a:r>
          </a:p>
          <a:p>
            <a:pPr algn="ctr">
              <a:spcAft>
                <a:spcPts val="0"/>
              </a:spcAft>
            </a:pPr>
            <a:r>
              <a:rPr lang="de-DE" sz="1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de-DE" sz="1200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5" name="Abgerundetes Rechteck 24">
            <a:extLst>
              <a:ext uri="{FF2B5EF4-FFF2-40B4-BE49-F238E27FC236}">
                <a16:creationId xmlns:a16="http://schemas.microsoft.com/office/drawing/2014/main" xmlns="" id="{2E0A640B-64A8-46C8-B97A-4E7F0720BAE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24175" y="3993729"/>
            <a:ext cx="2928258" cy="740358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FFFFF"/>
              </a:gs>
              <a:gs pos="100000">
                <a:srgbClr val="FFFFFF">
                  <a:gamma/>
                  <a:tint val="0"/>
                  <a:invGamma/>
                </a:srgbClr>
              </a:gs>
            </a:gsLst>
            <a:lin ang="5400000" scaled="1"/>
          </a:gradFill>
          <a:ln w="12700">
            <a:solidFill>
              <a:schemeClr val="dk1">
                <a:lumMod val="60000"/>
                <a:lumOff val="40000"/>
              </a:schemeClr>
            </a:solidFill>
            <a:round/>
            <a:headEnd/>
            <a:tailEnd/>
          </a:ln>
          <a:effectLst>
            <a:outerShdw dist="28398" dir="3806097" algn="ctr" rotWithShape="0">
              <a:schemeClr val="lt1">
                <a:lumMod val="50000"/>
                <a:lumOff val="0"/>
                <a:alpha val="50000"/>
              </a:schemeClr>
            </a:outerShdw>
          </a:effec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spcAft>
                <a:spcPts val="0"/>
              </a:spcAft>
            </a:pPr>
            <a:endParaRPr lang="de-DE" sz="1600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de-DE" sz="16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Indirect</a:t>
            </a:r>
            <a:r>
              <a:rPr lang="de-DE" sz="1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Ownership</a:t>
            </a:r>
          </a:p>
          <a:p>
            <a:pPr algn="ctr">
              <a:spcAft>
                <a:spcPts val="0"/>
              </a:spcAft>
            </a:pPr>
            <a:r>
              <a:rPr lang="de-DE" sz="1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de-DE" sz="1200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7" name="Abgerundetes Rechteck 21">
            <a:extLst>
              <a:ext uri="{FF2B5EF4-FFF2-40B4-BE49-F238E27FC236}">
                <a16:creationId xmlns:a16="http://schemas.microsoft.com/office/drawing/2014/main" xmlns="" id="{B900865D-9BCB-4CBC-997D-C705257D823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24175" y="5035660"/>
            <a:ext cx="2916386" cy="861313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FFFFF"/>
              </a:gs>
              <a:gs pos="100000">
                <a:srgbClr val="FFFFFF">
                  <a:gamma/>
                  <a:tint val="0"/>
                  <a:invGamma/>
                </a:srgbClr>
              </a:gs>
            </a:gsLst>
            <a:lin ang="5400000" scaled="1"/>
          </a:gradFill>
          <a:ln w="12700">
            <a:solidFill>
              <a:schemeClr val="dk1">
                <a:lumMod val="60000"/>
                <a:lumOff val="40000"/>
              </a:schemeClr>
            </a:solidFill>
            <a:round/>
            <a:headEnd/>
            <a:tailEnd/>
          </a:ln>
          <a:effectLst>
            <a:outerShdw dist="28398" dir="3806097" algn="ctr" rotWithShape="0">
              <a:schemeClr val="lt1">
                <a:lumMod val="50000"/>
                <a:lumOff val="0"/>
                <a:alpha val="50000"/>
              </a:schemeClr>
            </a:outerShdw>
          </a:effec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spcAft>
                <a:spcPts val="0"/>
              </a:spcAft>
            </a:pPr>
            <a:endParaRPr lang="de-DE" sz="1600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de-DE" sz="16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Participation</a:t>
            </a:r>
            <a:r>
              <a:rPr lang="de-DE" sz="1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Right</a:t>
            </a:r>
          </a:p>
          <a:p>
            <a:pPr algn="ctr">
              <a:spcAft>
                <a:spcPts val="0"/>
              </a:spcAft>
            </a:pPr>
            <a:r>
              <a:rPr lang="de-DE" sz="1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de-DE" sz="1200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8" name="Abgerundetes Rechteck 27">
            <a:extLst>
              <a:ext uri="{FF2B5EF4-FFF2-40B4-BE49-F238E27FC236}">
                <a16:creationId xmlns:a16="http://schemas.microsoft.com/office/drawing/2014/main" xmlns="" id="{E5623E4F-AED2-4C8E-B913-08B47114ECF2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60592" y="2908459"/>
            <a:ext cx="2993208" cy="859367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FFFFF"/>
              </a:gs>
              <a:gs pos="100000">
                <a:srgbClr val="FFFFFF">
                  <a:gamma/>
                  <a:tint val="0"/>
                  <a:invGamma/>
                </a:srgbClr>
              </a:gs>
            </a:gsLst>
            <a:lin ang="5400000" scaled="1"/>
          </a:gradFill>
          <a:ln w="12700">
            <a:solidFill>
              <a:schemeClr val="dk1">
                <a:lumMod val="60000"/>
                <a:lumOff val="40000"/>
              </a:schemeClr>
            </a:solidFill>
            <a:round/>
            <a:headEnd/>
            <a:tailEnd/>
          </a:ln>
          <a:effectLst>
            <a:outerShdw dist="28398" dir="3806097" algn="ctr" rotWithShape="0">
              <a:schemeClr val="lt1">
                <a:lumMod val="50000"/>
                <a:lumOff val="0"/>
                <a:alpha val="50000"/>
              </a:schemeClr>
            </a:outerShdw>
          </a:effec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spcAft>
                <a:spcPts val="0"/>
              </a:spcAft>
            </a:pPr>
            <a:endParaRPr lang="de-DE" sz="1600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de-DE" sz="16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Employee</a:t>
            </a:r>
            <a:r>
              <a:rPr lang="de-DE" sz="1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de-DE" sz="16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Loans</a:t>
            </a:r>
            <a:endParaRPr lang="de-DE" sz="1600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de-DE" sz="1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de-DE" sz="1200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9" name="Rechteck 18">
            <a:extLst>
              <a:ext uri="{FF2B5EF4-FFF2-40B4-BE49-F238E27FC236}">
                <a16:creationId xmlns:a16="http://schemas.microsoft.com/office/drawing/2014/main" xmlns="" id="{A0FA7C8E-CA82-44E9-95CB-DC2F6F6B97B4}"/>
              </a:ext>
            </a:extLst>
          </p:cNvPr>
          <p:cNvSpPr/>
          <p:nvPr/>
        </p:nvSpPr>
        <p:spPr>
          <a:xfrm>
            <a:off x="5971607" y="3244334"/>
            <a:ext cx="2487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</a:pPr>
            <a:r>
              <a:rPr lang="de-DE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de-DE" sz="1600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0" name="Abgerundetes Rechteck 23">
            <a:extLst>
              <a:ext uri="{FF2B5EF4-FFF2-40B4-BE49-F238E27FC236}">
                <a16:creationId xmlns:a16="http://schemas.microsoft.com/office/drawing/2014/main" xmlns="" id="{C90715C6-30E9-4955-9516-EBB28B9B8AC6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84336" y="4003862"/>
            <a:ext cx="2969464" cy="793713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FFFFF"/>
              </a:gs>
              <a:gs pos="100000">
                <a:srgbClr val="FFFFFF">
                  <a:gamma/>
                  <a:tint val="0"/>
                  <a:invGamma/>
                </a:srgbClr>
              </a:gs>
            </a:gsLst>
            <a:lin ang="5400000" scaled="1"/>
          </a:gradFill>
          <a:ln w="12700">
            <a:solidFill>
              <a:schemeClr val="dk1">
                <a:lumMod val="60000"/>
                <a:lumOff val="40000"/>
              </a:schemeClr>
            </a:solidFill>
            <a:round/>
            <a:headEnd/>
            <a:tailEnd/>
          </a:ln>
          <a:effectLst>
            <a:outerShdw dist="28398" dir="3806097" algn="ctr" rotWithShape="0">
              <a:schemeClr val="lt1">
                <a:lumMod val="50000"/>
                <a:lumOff val="0"/>
                <a:alpha val="50000"/>
              </a:schemeClr>
            </a:outerShdw>
          </a:effec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spcAft>
                <a:spcPts val="0"/>
              </a:spcAft>
            </a:pPr>
            <a:endParaRPr lang="de-DE" sz="1600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de-DE" sz="1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Bonds</a:t>
            </a:r>
          </a:p>
          <a:p>
            <a:pPr algn="ctr">
              <a:spcAft>
                <a:spcPts val="0"/>
              </a:spcAft>
            </a:pPr>
            <a:r>
              <a:rPr lang="de-DE" sz="1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de-DE" sz="1200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1" name="Textfeld 20">
            <a:extLst>
              <a:ext uri="{FF2B5EF4-FFF2-40B4-BE49-F238E27FC236}">
                <a16:creationId xmlns:a16="http://schemas.microsoft.com/office/drawing/2014/main" xmlns="" id="{B5B1EB14-9AED-4ED0-9D5D-01F623800DEF}"/>
              </a:ext>
            </a:extLst>
          </p:cNvPr>
          <p:cNvSpPr txBox="1"/>
          <p:nvPr/>
        </p:nvSpPr>
        <p:spPr>
          <a:xfrm>
            <a:off x="838200" y="6071856"/>
            <a:ext cx="47461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/>
              <a:t>Figure </a:t>
            </a:r>
            <a:r>
              <a:rPr lang="en-GB" sz="1200" b="1" dirty="0"/>
              <a:t>16: </a:t>
            </a:r>
            <a:r>
              <a:rPr lang="en-US" sz="1200" b="1" dirty="0"/>
              <a:t>Forms of Direct Equity Participation </a:t>
            </a:r>
            <a:endParaRPr lang="de-DE" sz="1200" b="1" dirty="0"/>
          </a:p>
          <a:p>
            <a:r>
              <a:rPr lang="en-US" b="1" dirty="0"/>
              <a:t/>
            </a:r>
            <a:br>
              <a:rPr lang="en-US" b="1" dirty="0"/>
            </a:b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45556709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xmlns="" id="{0D7FDACD-0745-430C-88C8-C8EF60BCA8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b="1" dirty="0"/>
              <a:t>2.4   Profit Participation</a:t>
            </a:r>
            <a:r>
              <a:rPr lang="de-DE" b="1" dirty="0"/>
              <a:t/>
            </a:r>
            <a:br>
              <a:rPr lang="de-DE" b="1" dirty="0"/>
            </a:br>
            <a:endParaRPr lang="de-DE" dirty="0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xmlns="" id="{B72A5953-2FC9-47AB-B3D2-9B60A7B553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B29CA3-305D-4891-B196-E09DD807D1C5}" type="datetime1">
              <a:rPr lang="en-GB" smtClean="0"/>
              <a:t>17/02/2018</a:t>
            </a:fld>
            <a:endParaRPr lang="en-GB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xmlns="" id="{703E330C-7C73-43D3-A90B-932442AFF8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Prof. Dr. Horst Muschol</a:t>
            </a:r>
            <a:endParaRPr lang="en-GB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xmlns="" id="{E3593FA7-2B92-46A0-9CA7-C03BB14377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F51112-B7A3-46E5-A1B5-87A49205971D}" type="slidenum">
              <a:rPr lang="en-GB" smtClean="0"/>
              <a:t>22</a:t>
            </a:fld>
            <a:endParaRPr lang="en-GB"/>
          </a:p>
        </p:txBody>
      </p:sp>
      <p:sp>
        <p:nvSpPr>
          <p:cNvPr id="7" name="Abgerundetes Rechteck 41">
            <a:extLst>
              <a:ext uri="{FF2B5EF4-FFF2-40B4-BE49-F238E27FC236}">
                <a16:creationId xmlns:a16="http://schemas.microsoft.com/office/drawing/2014/main" xmlns="" id="{0EF4DE60-4B92-4028-B50E-2655CF7EEAD2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838200" y="1105311"/>
            <a:ext cx="10145484" cy="394298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ysClr val="window" lastClr="FFFFFF">
                  <a:lumMod val="100000"/>
                  <a:lumOff val="0"/>
                </a:sysClr>
              </a:gs>
              <a:gs pos="100000">
                <a:sysClr val="windowText" lastClr="000000">
                  <a:lumMod val="40000"/>
                  <a:lumOff val="60000"/>
                </a:sysClr>
              </a:gs>
            </a:gsLst>
            <a:lin ang="5400000" scaled="1"/>
          </a:gradFill>
          <a:ln w="12700">
            <a:solidFill>
              <a:sysClr val="windowText" lastClr="000000">
                <a:lumMod val="60000"/>
                <a:lumOff val="40000"/>
              </a:sysClr>
            </a:solidFill>
            <a:round/>
            <a:headEnd/>
            <a:tailEnd/>
          </a:ln>
          <a:effectLst>
            <a:outerShdw dist="28398" dir="3806097" algn="ctr" rotWithShape="0">
              <a:sysClr val="window" lastClr="FFFFFF">
                <a:lumMod val="50000"/>
                <a:lumOff val="0"/>
                <a:alpha val="50000"/>
              </a:sysClr>
            </a:outerShdw>
          </a:effec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marL="0" indent="0" algn="ctr">
              <a:spcBef>
                <a:spcPts val="600"/>
              </a:spcBef>
              <a:spcAft>
                <a:spcPts val="0"/>
              </a:spcAft>
              <a:buNone/>
            </a:pPr>
            <a:r>
              <a:rPr lang="en-GB" sz="18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Profit Participation (Ownership Approaches)</a:t>
            </a:r>
            <a:endParaRPr lang="de-DE" sz="1800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Abgerundetes Rechteck 44">
            <a:extLst>
              <a:ext uri="{FF2B5EF4-FFF2-40B4-BE49-F238E27FC236}">
                <a16:creationId xmlns:a16="http://schemas.microsoft.com/office/drawing/2014/main" xmlns="" id="{C29BB971-3883-42FF-8899-16A9C421DD49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8200" y="1600668"/>
            <a:ext cx="3516085" cy="1122132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ysClr val="window" lastClr="FFFFFF">
                  <a:lumMod val="100000"/>
                  <a:lumOff val="0"/>
                </a:sysClr>
              </a:gs>
              <a:gs pos="100000">
                <a:sysClr val="windowText" lastClr="000000">
                  <a:lumMod val="40000"/>
                  <a:lumOff val="60000"/>
                </a:sysClr>
              </a:gs>
            </a:gsLst>
            <a:lin ang="5400000" scaled="1"/>
          </a:gradFill>
          <a:ln w="12700">
            <a:solidFill>
              <a:sysClr val="windowText" lastClr="000000">
                <a:lumMod val="60000"/>
                <a:lumOff val="40000"/>
              </a:sysClr>
            </a:solidFill>
            <a:round/>
            <a:headEnd/>
            <a:tailEnd/>
          </a:ln>
          <a:effectLst>
            <a:outerShdw dist="28398" dir="3806097" algn="ctr" rotWithShape="0">
              <a:sysClr val="window" lastClr="FFFFFF">
                <a:lumMod val="50000"/>
                <a:lumOff val="0"/>
                <a:alpha val="50000"/>
              </a:sysClr>
            </a:outerShdw>
          </a:effec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spcAft>
                <a:spcPts val="0"/>
              </a:spcAft>
            </a:pPr>
            <a:r>
              <a:rPr lang="en-GB" sz="11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Group Participation</a:t>
            </a:r>
            <a:endParaRPr lang="de-DE" sz="1100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spcBef>
                <a:spcPts val="600"/>
              </a:spcBef>
              <a:spcAft>
                <a:spcPts val="0"/>
              </a:spcAft>
            </a:pPr>
            <a:r>
              <a:rPr lang="en-GB" sz="11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e.g.</a:t>
            </a:r>
            <a:r>
              <a:rPr lang="en-GB" sz="11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de-DE" sz="1100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spcBef>
                <a:spcPts val="600"/>
              </a:spcBef>
              <a:spcAft>
                <a:spcPts val="0"/>
              </a:spcAft>
            </a:pPr>
            <a:r>
              <a:rPr lang="en-GB" sz="11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Project Group,</a:t>
            </a:r>
            <a:r>
              <a:rPr lang="de-DE" sz="11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1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Cost Centre,</a:t>
            </a:r>
            <a:r>
              <a:rPr lang="de-DE" sz="11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1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Profit-Centre</a:t>
            </a:r>
            <a:endParaRPr lang="de-DE" sz="1100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Abgerundetes Rechteck 43">
            <a:extLst>
              <a:ext uri="{FF2B5EF4-FFF2-40B4-BE49-F238E27FC236}">
                <a16:creationId xmlns:a16="http://schemas.microsoft.com/office/drawing/2014/main" xmlns="" id="{0983F245-6E6A-46DF-99FE-D512C364B6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95458" y="1587499"/>
            <a:ext cx="3015661" cy="1122132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ysClr val="window" lastClr="FFFFFF">
                  <a:lumMod val="100000"/>
                  <a:lumOff val="0"/>
                </a:sysClr>
              </a:gs>
              <a:gs pos="100000">
                <a:sysClr val="windowText" lastClr="000000">
                  <a:lumMod val="40000"/>
                  <a:lumOff val="60000"/>
                </a:sysClr>
              </a:gs>
            </a:gsLst>
            <a:lin ang="5400000" scaled="1"/>
          </a:gradFill>
          <a:ln w="12700">
            <a:solidFill>
              <a:sysClr val="windowText" lastClr="000000">
                <a:lumMod val="60000"/>
                <a:lumOff val="40000"/>
              </a:sysClr>
            </a:solidFill>
            <a:round/>
            <a:headEnd/>
            <a:tailEnd/>
          </a:ln>
          <a:effectLst>
            <a:outerShdw dist="28398" dir="3806097" algn="ctr" rotWithShape="0">
              <a:sysClr val="window" lastClr="FFFFFF">
                <a:lumMod val="50000"/>
                <a:lumOff val="0"/>
                <a:alpha val="50000"/>
              </a:sysClr>
            </a:outerShdw>
          </a:effec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spcAft>
                <a:spcPts val="0"/>
              </a:spcAft>
            </a:pPr>
            <a:r>
              <a:rPr lang="en-US" sz="14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Criterion/</a:t>
            </a:r>
            <a:endParaRPr lang="de-DE" sz="1200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n-US" sz="14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Key Performance Indicators (KPIs)</a:t>
            </a:r>
            <a:endParaRPr lang="de-DE" sz="1200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Abgerundetes Rechteck 42">
            <a:extLst>
              <a:ext uri="{FF2B5EF4-FFF2-40B4-BE49-F238E27FC236}">
                <a16:creationId xmlns:a16="http://schemas.microsoft.com/office/drawing/2014/main" xmlns="" id="{E4EF1713-22F7-4992-B876-0CC7BC4A8A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34149" y="1570085"/>
            <a:ext cx="3349535" cy="1113159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ysClr val="window" lastClr="FFFFFF">
                  <a:lumMod val="100000"/>
                  <a:lumOff val="0"/>
                </a:sysClr>
              </a:gs>
              <a:gs pos="100000">
                <a:sysClr val="windowText" lastClr="000000">
                  <a:lumMod val="40000"/>
                  <a:lumOff val="60000"/>
                </a:sysClr>
              </a:gs>
            </a:gsLst>
            <a:lin ang="5400000" scaled="1"/>
          </a:gradFill>
          <a:ln w="12700">
            <a:solidFill>
              <a:sysClr val="windowText" lastClr="000000">
                <a:lumMod val="60000"/>
                <a:lumOff val="40000"/>
              </a:sysClr>
            </a:solidFill>
            <a:round/>
            <a:headEnd/>
            <a:tailEnd/>
          </a:ln>
          <a:effectLst>
            <a:outerShdw dist="28398" dir="3806097" algn="ctr" rotWithShape="0">
              <a:sysClr val="window" lastClr="FFFFFF">
                <a:lumMod val="50000"/>
                <a:lumOff val="0"/>
                <a:alpha val="50000"/>
              </a:sysClr>
            </a:outerShdw>
          </a:effec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spcAft>
                <a:spcPts val="0"/>
              </a:spcAft>
            </a:pPr>
            <a:r>
              <a:rPr lang="en-US" sz="11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Individual-Participation</a:t>
            </a:r>
            <a:endParaRPr lang="de-DE" sz="1100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spcBef>
                <a:spcPts val="600"/>
              </a:spcBef>
              <a:spcAft>
                <a:spcPts val="0"/>
              </a:spcAft>
            </a:pPr>
            <a:r>
              <a:rPr lang="en-US" sz="11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e.g.</a:t>
            </a:r>
            <a:endParaRPr lang="de-DE" sz="1100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spcBef>
                <a:spcPts val="600"/>
              </a:spcBef>
              <a:spcAft>
                <a:spcPts val="0"/>
              </a:spcAft>
            </a:pPr>
            <a:r>
              <a:rPr lang="en-US" sz="11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Management Bonus</a:t>
            </a:r>
            <a:r>
              <a:rPr lang="de-DE" sz="11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11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Bonus Wage</a:t>
            </a:r>
            <a:r>
              <a:rPr lang="de-DE" sz="11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,</a:t>
            </a:r>
            <a:r>
              <a:rPr lang="de-DE" sz="11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Special </a:t>
            </a:r>
            <a:r>
              <a:rPr lang="de-DE" sz="1100" b="1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Bonuses</a:t>
            </a:r>
            <a:endParaRPr lang="de-DE" sz="1100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" name="Abgerundetes Rechteck 47">
            <a:extLst>
              <a:ext uri="{FF2B5EF4-FFF2-40B4-BE49-F238E27FC236}">
                <a16:creationId xmlns:a16="http://schemas.microsoft.com/office/drawing/2014/main" xmlns="" id="{30941A80-97ED-4031-AC84-3416FF398BEB}"/>
              </a:ext>
            </a:extLst>
          </p:cNvPr>
          <p:cNvSpPr>
            <a:spLocks noChangeArrowheads="1"/>
          </p:cNvSpPr>
          <p:nvPr/>
        </p:nvSpPr>
        <p:spPr bwMode="auto">
          <a:xfrm>
            <a:off x="880425" y="2817710"/>
            <a:ext cx="3473860" cy="388469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FFFFF"/>
              </a:gs>
              <a:gs pos="100000">
                <a:srgbClr val="FFFFFF">
                  <a:gamma/>
                  <a:tint val="0"/>
                  <a:invGamma/>
                </a:srgbClr>
              </a:gs>
            </a:gsLst>
            <a:lin ang="5400000" scaled="1"/>
          </a:gradFill>
          <a:ln w="12700">
            <a:solidFill>
              <a:sysClr val="windowText" lastClr="000000">
                <a:lumMod val="60000"/>
                <a:lumOff val="40000"/>
              </a:sysClr>
            </a:solidFill>
            <a:round/>
            <a:headEnd/>
            <a:tailEnd/>
          </a:ln>
          <a:effectLst>
            <a:outerShdw dist="28398" dir="3806097" algn="ctr" rotWithShape="0">
              <a:sysClr val="window" lastClr="FFFFFF">
                <a:lumMod val="50000"/>
                <a:lumOff val="0"/>
                <a:alpha val="50000"/>
              </a:sysClr>
            </a:outerShdw>
          </a:effec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spcAft>
                <a:spcPts val="0"/>
              </a:spcAft>
            </a:pPr>
            <a:r>
              <a:rPr lang="en-US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e.g. Project-based-, Sales-remuneration</a:t>
            </a:r>
            <a:endParaRPr lang="de-DE" sz="1200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" name="Abgerundetes Rechteck 52">
            <a:extLst>
              <a:ext uri="{FF2B5EF4-FFF2-40B4-BE49-F238E27FC236}">
                <a16:creationId xmlns:a16="http://schemas.microsoft.com/office/drawing/2014/main" xmlns="" id="{B79E3844-29D0-4113-9830-1BCAD8871E36}"/>
              </a:ext>
            </a:extLst>
          </p:cNvPr>
          <p:cNvSpPr>
            <a:spLocks noChangeArrowheads="1"/>
          </p:cNvSpPr>
          <p:nvPr/>
        </p:nvSpPr>
        <p:spPr bwMode="auto">
          <a:xfrm>
            <a:off x="859312" y="3301089"/>
            <a:ext cx="3473860" cy="451729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FFFFF"/>
              </a:gs>
              <a:gs pos="100000">
                <a:srgbClr val="FFFFFF">
                  <a:gamma/>
                  <a:tint val="0"/>
                  <a:invGamma/>
                </a:srgbClr>
              </a:gs>
            </a:gsLst>
            <a:lin ang="5400000" scaled="1"/>
          </a:gradFill>
          <a:ln w="12700">
            <a:solidFill>
              <a:sysClr val="windowText" lastClr="000000">
                <a:lumMod val="60000"/>
                <a:lumOff val="40000"/>
              </a:sysClr>
            </a:solidFill>
            <a:round/>
            <a:headEnd/>
            <a:tailEnd/>
          </a:ln>
          <a:effectLst>
            <a:outerShdw dist="28398" dir="3806097" algn="ctr" rotWithShape="0">
              <a:sysClr val="window" lastClr="FFFFFF">
                <a:lumMod val="50000"/>
                <a:lumOff val="0"/>
                <a:alpha val="50000"/>
              </a:sysClr>
            </a:outerShdw>
          </a:effec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>
              <a:spcAft>
                <a:spcPts val="0"/>
              </a:spcAft>
            </a:pP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Cost-Saving-Participation</a:t>
            </a:r>
            <a:r>
              <a:rPr lang="de-DE" sz="12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Budget-Premium</a:t>
            </a:r>
            <a:endParaRPr lang="de-DE" sz="1200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indent="-228600">
              <a:spcBef>
                <a:spcPts val="600"/>
              </a:spcBef>
              <a:spcAft>
                <a:spcPts val="0"/>
              </a:spcAft>
            </a:pPr>
            <a:endParaRPr lang="de-DE" sz="1200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indent="-228600">
              <a:spcBef>
                <a:spcPts val="600"/>
              </a:spcBef>
              <a:spcAft>
                <a:spcPts val="0"/>
              </a:spcAft>
            </a:pPr>
            <a:endParaRPr lang="de-DE" sz="1200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" name="Abgerundetes Rechteck 59">
            <a:extLst>
              <a:ext uri="{FF2B5EF4-FFF2-40B4-BE49-F238E27FC236}">
                <a16:creationId xmlns:a16="http://schemas.microsoft.com/office/drawing/2014/main" xmlns="" id="{73E59DE6-F0DE-4240-B081-769F96774042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8201" y="3861109"/>
            <a:ext cx="3516084" cy="1107727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FFFFF"/>
              </a:gs>
              <a:gs pos="100000">
                <a:srgbClr val="FFFFFF">
                  <a:gamma/>
                  <a:tint val="0"/>
                  <a:invGamma/>
                </a:srgbClr>
              </a:gs>
            </a:gsLst>
            <a:lin ang="5400000" scaled="1"/>
          </a:gradFill>
          <a:ln w="12700">
            <a:solidFill>
              <a:sysClr val="windowText" lastClr="000000">
                <a:lumMod val="60000"/>
                <a:lumOff val="40000"/>
              </a:sysClr>
            </a:solidFill>
            <a:round/>
            <a:headEnd/>
            <a:tailEnd/>
          </a:ln>
          <a:effectLst>
            <a:outerShdw dist="28398" dir="3806097" algn="ctr" rotWithShape="0">
              <a:sysClr val="window" lastClr="FFFFFF">
                <a:lumMod val="50000"/>
                <a:lumOff val="0"/>
                <a:alpha val="50000"/>
              </a:sysClr>
            </a:outerShdw>
          </a:effec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spcAft>
                <a:spcPts val="0"/>
              </a:spcAft>
            </a:pPr>
            <a:r>
              <a:rPr lang="de-DE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Profit Sharing</a:t>
            </a:r>
          </a:p>
          <a:p>
            <a:pPr marL="342900" lvl="0" indent="-342900">
              <a:spcAft>
                <a:spcPts val="0"/>
              </a:spcAft>
              <a:buFont typeface="Arial" panose="020B0604020202020204" pitchFamily="34" charset="0"/>
              <a:buChar char="-"/>
            </a:pPr>
            <a:r>
              <a:rPr lang="de-DE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Project-Performance</a:t>
            </a:r>
          </a:p>
          <a:p>
            <a:pPr marL="342900" lvl="0" indent="-342900">
              <a:spcAft>
                <a:spcPts val="0"/>
              </a:spcAft>
              <a:buFont typeface="Arial" panose="020B0604020202020204" pitchFamily="34" charset="0"/>
              <a:buChar char="-"/>
            </a:pPr>
            <a:r>
              <a:rPr lang="de-DE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Profit-</a:t>
            </a: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Centre</a:t>
            </a:r>
            <a:r>
              <a:rPr lang="de-DE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Performance</a:t>
            </a:r>
            <a:r>
              <a:rPr lang="de-DE" sz="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de-DE" sz="1200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spcAft>
                <a:spcPts val="0"/>
              </a:spcAft>
              <a:buFont typeface="Arial" panose="020B0604020202020204" pitchFamily="34" charset="0"/>
              <a:buChar char="-"/>
            </a:pPr>
            <a:r>
              <a:rPr lang="de-DE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Annual Net Profit</a:t>
            </a:r>
          </a:p>
        </p:txBody>
      </p:sp>
      <p:sp>
        <p:nvSpPr>
          <p:cNvPr id="14" name="Abgerundetes Rechteck 60">
            <a:extLst>
              <a:ext uri="{FF2B5EF4-FFF2-40B4-BE49-F238E27FC236}">
                <a16:creationId xmlns:a16="http://schemas.microsoft.com/office/drawing/2014/main" xmlns="" id="{C833144C-FCC1-40D7-8D1E-346473749316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8200" y="5075518"/>
            <a:ext cx="3516085" cy="653776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FFFFF"/>
              </a:gs>
              <a:gs pos="100000">
                <a:srgbClr val="FFFFFF">
                  <a:gamma/>
                  <a:tint val="0"/>
                  <a:invGamma/>
                </a:srgbClr>
              </a:gs>
            </a:gsLst>
            <a:lin ang="5400000" scaled="1"/>
          </a:gradFill>
          <a:ln w="12700">
            <a:solidFill>
              <a:sysClr val="windowText" lastClr="000000">
                <a:lumMod val="60000"/>
                <a:lumOff val="40000"/>
              </a:sysClr>
            </a:solidFill>
            <a:round/>
            <a:headEnd/>
            <a:tailEnd/>
          </a:ln>
          <a:effectLst>
            <a:outerShdw dist="28398" dir="3806097" algn="ctr" rotWithShape="0">
              <a:sysClr val="window" lastClr="FFFFFF">
                <a:lumMod val="50000"/>
                <a:lumOff val="0"/>
                <a:alpha val="50000"/>
              </a:sysClr>
            </a:outerShdw>
          </a:effec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spcAft>
                <a:spcPts val="0"/>
              </a:spcAft>
            </a:pPr>
            <a:r>
              <a:rPr lang="de-DE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Stock Options</a:t>
            </a:r>
            <a:endParaRPr lang="de-DE" sz="1200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spcBef>
                <a:spcPts val="600"/>
              </a:spcBef>
              <a:spcAft>
                <a:spcPts val="0"/>
              </a:spcAft>
            </a:pPr>
            <a:r>
              <a:rPr lang="de-DE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Phantom Stocks</a:t>
            </a:r>
            <a:endParaRPr lang="de-DE" sz="1200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5" name="Abgerundetes Rechteck 46">
            <a:extLst>
              <a:ext uri="{FF2B5EF4-FFF2-40B4-BE49-F238E27FC236}">
                <a16:creationId xmlns:a16="http://schemas.microsoft.com/office/drawing/2014/main" xmlns="" id="{5A7E45F7-EC7E-48C5-8411-3EDAED73A93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02739" y="2836971"/>
            <a:ext cx="3015660" cy="674678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FFFFF"/>
              </a:gs>
              <a:gs pos="100000">
                <a:srgbClr val="FFFFFF">
                  <a:gamma/>
                  <a:tint val="0"/>
                  <a:invGamma/>
                </a:srgbClr>
              </a:gs>
            </a:gsLst>
            <a:lin ang="5400000" scaled="1"/>
          </a:gradFill>
          <a:ln w="12700">
            <a:solidFill>
              <a:sysClr val="windowText" lastClr="000000">
                <a:lumMod val="60000"/>
                <a:lumOff val="40000"/>
              </a:sysClr>
            </a:solidFill>
            <a:round/>
            <a:headEnd/>
            <a:tailEnd/>
          </a:ln>
          <a:effectLst>
            <a:outerShdw dist="28398" dir="3806097" algn="ctr" rotWithShape="0">
              <a:sysClr val="window" lastClr="FFFFFF">
                <a:lumMod val="50000"/>
                <a:lumOff val="0"/>
                <a:alpha val="50000"/>
              </a:sysClr>
            </a:outerShdw>
          </a:effec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spcAft>
                <a:spcPts val="0"/>
              </a:spcAft>
            </a:pPr>
            <a:r>
              <a:rPr lang="en-US" sz="14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1. Turnover Development /</a:t>
            </a:r>
            <a:endParaRPr lang="de-DE" sz="1200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spcBef>
                <a:spcPts val="600"/>
              </a:spcBef>
              <a:spcAft>
                <a:spcPts val="0"/>
              </a:spcAft>
            </a:pPr>
            <a:r>
              <a:rPr lang="en-US" sz="12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Turnover</a:t>
            </a:r>
            <a:r>
              <a:rPr lang="de-DE" sz="12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2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Overall Performance</a:t>
            </a:r>
            <a:endParaRPr lang="de-DE" sz="1200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6" name="Abgerundetes Rechteck 51">
            <a:extLst>
              <a:ext uri="{FF2B5EF4-FFF2-40B4-BE49-F238E27FC236}">
                <a16:creationId xmlns:a16="http://schemas.microsoft.com/office/drawing/2014/main" xmlns="" id="{253D953B-BCC4-43C7-AA7E-8A1BEA31F4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02738" y="3598410"/>
            <a:ext cx="3015661" cy="832661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FFFFF"/>
              </a:gs>
              <a:gs pos="100000">
                <a:srgbClr val="FFFFFF">
                  <a:gamma/>
                  <a:tint val="0"/>
                  <a:invGamma/>
                </a:srgbClr>
              </a:gs>
            </a:gsLst>
            <a:lin ang="5400000" scaled="1"/>
          </a:gradFill>
          <a:ln w="12700">
            <a:solidFill>
              <a:sysClr val="windowText" lastClr="000000">
                <a:lumMod val="60000"/>
                <a:lumOff val="40000"/>
              </a:sysClr>
            </a:solidFill>
            <a:round/>
            <a:headEnd/>
            <a:tailEnd/>
          </a:ln>
          <a:effectLst>
            <a:outerShdw dist="28398" dir="3806097" algn="ctr" rotWithShape="0">
              <a:sysClr val="window" lastClr="FFFFFF">
                <a:lumMod val="50000"/>
                <a:lumOff val="0"/>
                <a:alpha val="50000"/>
              </a:sysClr>
            </a:outerShdw>
          </a:effec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spcAft>
                <a:spcPts val="0"/>
              </a:spcAft>
            </a:pPr>
            <a:r>
              <a:rPr lang="en-US" sz="14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2. Development of Costs/</a:t>
            </a:r>
            <a:endParaRPr lang="de-DE" sz="1200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spcBef>
                <a:spcPts val="600"/>
              </a:spcBef>
              <a:spcAft>
                <a:spcPts val="0"/>
              </a:spcAft>
            </a:pPr>
            <a:r>
              <a:rPr lang="en-US" sz="12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Overall Costs</a:t>
            </a:r>
            <a:r>
              <a:rPr lang="de-DE" sz="12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12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Cost Type</a:t>
            </a:r>
            <a:r>
              <a:rPr lang="de-DE" sz="12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de-DE" sz="1200" b="1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Cost</a:t>
            </a:r>
            <a:r>
              <a:rPr lang="de-DE" sz="12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Rate</a:t>
            </a:r>
            <a:endParaRPr lang="de-DE" sz="1200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spcBef>
                <a:spcPts val="600"/>
              </a:spcBef>
              <a:spcAft>
                <a:spcPts val="0"/>
              </a:spcAft>
            </a:pPr>
            <a:r>
              <a:rPr lang="de-DE" sz="12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Budgets</a:t>
            </a:r>
            <a:endParaRPr lang="de-DE" sz="1200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spcBef>
                <a:spcPts val="600"/>
              </a:spcBef>
              <a:spcAft>
                <a:spcPts val="0"/>
              </a:spcAft>
            </a:pPr>
            <a:r>
              <a:rPr lang="de-DE" sz="12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de-DE" sz="1200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de-DE" sz="1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de-DE" sz="1200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7" name="Abgerundetes Rechteck 63">
            <a:extLst>
              <a:ext uri="{FF2B5EF4-FFF2-40B4-BE49-F238E27FC236}">
                <a16:creationId xmlns:a16="http://schemas.microsoft.com/office/drawing/2014/main" xmlns="" id="{F7CD0465-BD97-42CD-8F05-FBEF25684AB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02738" y="4535389"/>
            <a:ext cx="3015661" cy="1193905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FFFFF"/>
              </a:gs>
              <a:gs pos="100000">
                <a:srgbClr val="FFFFFF">
                  <a:gamma/>
                  <a:tint val="0"/>
                  <a:invGamma/>
                </a:srgbClr>
              </a:gs>
            </a:gsLst>
            <a:lin ang="5400000" scaled="1"/>
          </a:gradFill>
          <a:ln w="12700">
            <a:solidFill>
              <a:sysClr val="windowText" lastClr="000000">
                <a:lumMod val="60000"/>
                <a:lumOff val="40000"/>
              </a:sysClr>
            </a:solidFill>
            <a:round/>
            <a:headEnd/>
            <a:tailEnd/>
          </a:ln>
          <a:effectLst>
            <a:outerShdw dist="28398" dir="3806097" algn="ctr" rotWithShape="0">
              <a:sysClr val="window" lastClr="FFFFFF">
                <a:lumMod val="50000"/>
                <a:lumOff val="0"/>
                <a:alpha val="50000"/>
              </a:sysClr>
            </a:outerShdw>
          </a:effec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spcAft>
                <a:spcPts val="0"/>
              </a:spcAft>
            </a:pPr>
            <a:r>
              <a:rPr lang="en-US" sz="14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3. Development of Earnings/</a:t>
            </a:r>
            <a:endParaRPr lang="de-DE" sz="1200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spcBef>
                <a:spcPts val="600"/>
              </a:spcBef>
              <a:spcAft>
                <a:spcPts val="0"/>
              </a:spcAft>
            </a:pPr>
            <a:r>
              <a:rPr lang="en-US" sz="12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Contribution Margin</a:t>
            </a:r>
            <a:r>
              <a:rPr lang="de-DE" sz="12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12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Project Success</a:t>
            </a:r>
            <a:r>
              <a:rPr lang="de-DE" sz="12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</a:t>
            </a:r>
            <a:r>
              <a:rPr lang="en-US" sz="12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EBIT,</a:t>
            </a:r>
            <a:endParaRPr lang="de-DE" sz="1200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spcBef>
                <a:spcPts val="600"/>
              </a:spcBef>
              <a:spcAft>
                <a:spcPts val="0"/>
              </a:spcAft>
            </a:pPr>
            <a:r>
              <a:rPr lang="en-US" sz="12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Annual Net Profit</a:t>
            </a:r>
            <a:r>
              <a:rPr lang="de-DE" sz="12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12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Tax-Balance-Sheet-Profit</a:t>
            </a:r>
            <a:endParaRPr lang="de-DE" sz="1200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8" name="Abgerundetes Rechteck 50">
            <a:extLst>
              <a:ext uri="{FF2B5EF4-FFF2-40B4-BE49-F238E27FC236}">
                <a16:creationId xmlns:a16="http://schemas.microsoft.com/office/drawing/2014/main" xmlns="" id="{DA70F181-C934-42AE-BD7F-0122FD25AD5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78176" y="5805757"/>
            <a:ext cx="3032943" cy="500657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FFFFF"/>
              </a:gs>
              <a:gs pos="100000">
                <a:srgbClr val="FFFFFF">
                  <a:gamma/>
                  <a:tint val="0"/>
                  <a:invGamma/>
                </a:srgbClr>
              </a:gs>
            </a:gsLst>
            <a:lin ang="5400000" scaled="1"/>
          </a:gradFill>
          <a:ln w="12700">
            <a:solidFill>
              <a:sysClr val="windowText" lastClr="000000">
                <a:lumMod val="60000"/>
                <a:lumOff val="40000"/>
              </a:sysClr>
            </a:solidFill>
            <a:round/>
            <a:headEnd/>
            <a:tailEnd/>
          </a:ln>
          <a:effectLst>
            <a:outerShdw dist="28398" dir="3806097" algn="ctr" rotWithShape="0">
              <a:sysClr val="window" lastClr="FFFFFF">
                <a:lumMod val="50000"/>
                <a:lumOff val="0"/>
                <a:alpha val="50000"/>
              </a:sysClr>
            </a:outerShdw>
          </a:effec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spcAft>
                <a:spcPts val="0"/>
              </a:spcAft>
            </a:pPr>
            <a:r>
              <a:rPr lang="en-US" sz="1400" b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4. Development of the Corporate Value</a:t>
            </a:r>
            <a:endParaRPr lang="de-DE" sz="120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n-US" sz="140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de-DE" sz="120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9" name="Abgerundetes Rechteck 45">
            <a:extLst>
              <a:ext uri="{FF2B5EF4-FFF2-40B4-BE49-F238E27FC236}">
                <a16:creationId xmlns:a16="http://schemas.microsoft.com/office/drawing/2014/main" xmlns="" id="{6703E9BB-FA6E-4F2D-BA98-A22E7B22F37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87966" y="2867287"/>
            <a:ext cx="3270339" cy="557601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FFFFF"/>
              </a:gs>
              <a:gs pos="100000">
                <a:srgbClr val="FFFFFF">
                  <a:gamma/>
                  <a:tint val="0"/>
                  <a:invGamma/>
                </a:srgbClr>
              </a:gs>
            </a:gsLst>
            <a:lin ang="5400000" scaled="1"/>
          </a:gradFill>
          <a:ln w="12700">
            <a:solidFill>
              <a:sysClr val="windowText" lastClr="000000">
                <a:lumMod val="60000"/>
                <a:lumOff val="40000"/>
              </a:sysClr>
            </a:solidFill>
            <a:round/>
            <a:headEnd/>
            <a:tailEnd/>
          </a:ln>
          <a:effectLst>
            <a:outerShdw dist="28398" dir="3806097" algn="ctr" rotWithShape="0">
              <a:sysClr val="window" lastClr="FFFFFF">
                <a:lumMod val="50000"/>
                <a:lumOff val="0"/>
                <a:alpha val="50000"/>
              </a:sysClr>
            </a:outerShdw>
          </a:effec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spcAft>
                <a:spcPts val="0"/>
              </a:spcAft>
            </a:pP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Turnover Commission</a:t>
            </a:r>
            <a:r>
              <a:rPr lang="de-DE" sz="12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algn="ctr">
              <a:spcAft>
                <a:spcPts val="0"/>
              </a:spcAft>
            </a:pP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Acquisition Premium</a:t>
            </a:r>
            <a:endParaRPr lang="de-DE" sz="1200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0" name="Abgerundetes Rechteck 49">
            <a:extLst>
              <a:ext uri="{FF2B5EF4-FFF2-40B4-BE49-F238E27FC236}">
                <a16:creationId xmlns:a16="http://schemas.microsoft.com/office/drawing/2014/main" xmlns="" id="{CE1133B2-E6E6-47C4-8B74-AC6E8D33824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87965" y="3538018"/>
            <a:ext cx="3270340" cy="893053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FFFFF"/>
              </a:gs>
              <a:gs pos="100000">
                <a:srgbClr val="FFFFFF">
                  <a:gamma/>
                  <a:tint val="0"/>
                  <a:invGamma/>
                </a:srgbClr>
              </a:gs>
            </a:gsLst>
            <a:lin ang="5400000" scaled="1"/>
          </a:gradFill>
          <a:ln w="12700">
            <a:solidFill>
              <a:sysClr val="windowText" lastClr="000000">
                <a:lumMod val="60000"/>
                <a:lumOff val="40000"/>
              </a:sysClr>
            </a:solidFill>
            <a:round/>
            <a:headEnd/>
            <a:tailEnd/>
          </a:ln>
          <a:effectLst>
            <a:outerShdw dist="28398" dir="3806097" algn="ctr" rotWithShape="0">
              <a:sysClr val="window" lastClr="FFFFFF">
                <a:lumMod val="50000"/>
                <a:lumOff val="0"/>
                <a:alpha val="50000"/>
              </a:sysClr>
            </a:outerShdw>
          </a:effec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spcAft>
                <a:spcPts val="0"/>
              </a:spcAft>
            </a:pPr>
            <a:r>
              <a:rPr lang="en-US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Objective-Agreement-Premium</a:t>
            </a:r>
            <a:endParaRPr lang="de-DE" sz="1200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spcBef>
                <a:spcPts val="600"/>
              </a:spcBef>
              <a:spcAft>
                <a:spcPts val="0"/>
              </a:spcAft>
            </a:pPr>
            <a:r>
              <a:rPr lang="en-US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Cost-Saving-Participation</a:t>
            </a:r>
            <a:endParaRPr lang="de-DE" sz="1200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de-DE" sz="1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de-DE" sz="1200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1" name="Abgerundetes Rechteck 61">
            <a:extLst>
              <a:ext uri="{FF2B5EF4-FFF2-40B4-BE49-F238E27FC236}">
                <a16:creationId xmlns:a16="http://schemas.microsoft.com/office/drawing/2014/main" xmlns="" id="{24647A99-BE8D-4176-A370-45FD40E203A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09713" y="4526532"/>
            <a:ext cx="3273971" cy="797706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FFFFF"/>
              </a:gs>
              <a:gs pos="100000">
                <a:srgbClr val="FFFFFF">
                  <a:gamma/>
                  <a:tint val="0"/>
                  <a:invGamma/>
                </a:srgbClr>
              </a:gs>
            </a:gsLst>
            <a:lin ang="5400000" scaled="1"/>
          </a:gradFill>
          <a:ln w="12700">
            <a:solidFill>
              <a:sysClr val="windowText" lastClr="000000">
                <a:lumMod val="60000"/>
                <a:lumOff val="40000"/>
              </a:sysClr>
            </a:solidFill>
            <a:round/>
            <a:headEnd/>
            <a:tailEnd/>
          </a:ln>
          <a:effectLst>
            <a:outerShdw dist="28398" dir="3806097" algn="ctr" rotWithShape="0">
              <a:sysClr val="window" lastClr="FFFFFF">
                <a:lumMod val="50000"/>
                <a:lumOff val="0"/>
                <a:alpha val="50000"/>
              </a:sysClr>
            </a:outerShdw>
          </a:effec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spcAft>
                <a:spcPts val="0"/>
              </a:spcAft>
            </a:pPr>
            <a:r>
              <a:rPr lang="en-US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Management Bonus</a:t>
            </a:r>
            <a:r>
              <a:rPr lang="de-DE" sz="12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algn="ctr">
              <a:spcAft>
                <a:spcPts val="0"/>
              </a:spcAft>
            </a:pPr>
            <a:r>
              <a:rPr lang="en-US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Objective-Agreement-Premium</a:t>
            </a:r>
            <a:r>
              <a:rPr lang="de-DE" sz="12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algn="ctr">
              <a:spcAft>
                <a:spcPts val="0"/>
              </a:spcAft>
            </a:pPr>
            <a:r>
              <a:rPr lang="en-US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Contribution-Margin-Premium</a:t>
            </a:r>
            <a:r>
              <a:rPr lang="de-DE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 </a:t>
            </a:r>
            <a:endParaRPr lang="de-DE" sz="1200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de-DE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2" name="Abgerundetes Rechteck 48">
            <a:extLst>
              <a:ext uri="{FF2B5EF4-FFF2-40B4-BE49-F238E27FC236}">
                <a16:creationId xmlns:a16="http://schemas.microsoft.com/office/drawing/2014/main" xmlns="" id="{CC31E015-033B-4CC4-BDA2-169EAB3FD0F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87965" y="5429633"/>
            <a:ext cx="3295719" cy="879426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FFFFF"/>
              </a:gs>
              <a:gs pos="100000">
                <a:srgbClr val="FFFFFF">
                  <a:gamma/>
                  <a:tint val="0"/>
                  <a:invGamma/>
                </a:srgbClr>
              </a:gs>
            </a:gsLst>
            <a:lin ang="5400000" scaled="1"/>
          </a:gradFill>
          <a:ln w="12700">
            <a:solidFill>
              <a:sysClr val="windowText" lastClr="000000">
                <a:lumMod val="60000"/>
                <a:lumOff val="40000"/>
              </a:sysClr>
            </a:solidFill>
            <a:round/>
            <a:headEnd/>
            <a:tailEnd/>
          </a:ln>
          <a:effectLst>
            <a:outerShdw dist="28398" dir="3806097" algn="ctr" rotWithShape="0">
              <a:sysClr val="window" lastClr="FFFFFF">
                <a:lumMod val="50000"/>
                <a:lumOff val="0"/>
                <a:alpha val="50000"/>
              </a:sysClr>
            </a:outerShdw>
          </a:effec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spcAft>
                <a:spcPts val="0"/>
              </a:spcAft>
            </a:pPr>
            <a:r>
              <a:rPr lang="de-DE" sz="120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Stock Options</a:t>
            </a:r>
            <a:endParaRPr lang="de-DE" sz="120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spcBef>
                <a:spcPts val="600"/>
              </a:spcBef>
              <a:spcAft>
                <a:spcPts val="0"/>
              </a:spcAft>
            </a:pPr>
            <a:r>
              <a:rPr lang="de-DE" sz="120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Phantom Stocks</a:t>
            </a:r>
            <a:endParaRPr lang="de-DE" sz="120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3" name="Textfeld 22">
            <a:extLst>
              <a:ext uri="{FF2B5EF4-FFF2-40B4-BE49-F238E27FC236}">
                <a16:creationId xmlns:a16="http://schemas.microsoft.com/office/drawing/2014/main" xmlns="" id="{24EEC198-A346-4598-9803-3CDD324D2224}"/>
              </a:ext>
            </a:extLst>
          </p:cNvPr>
          <p:cNvSpPr txBox="1"/>
          <p:nvPr/>
        </p:nvSpPr>
        <p:spPr>
          <a:xfrm>
            <a:off x="522514" y="6125029"/>
            <a:ext cx="362857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b="1" dirty="0"/>
              <a:t>Figure 17: Ownership Approaches - Profit Participation</a:t>
            </a:r>
            <a:endParaRPr lang="de-DE" sz="1100" b="1" dirty="0"/>
          </a:p>
        </p:txBody>
      </p:sp>
    </p:spTree>
    <p:extLst>
      <p:ext uri="{BB962C8B-B14F-4D97-AF65-F5344CB8AC3E}">
        <p14:creationId xmlns:p14="http://schemas.microsoft.com/office/powerpoint/2010/main" val="132593890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xmlns="" id="{65F3B0FF-F63F-4C51-A0D4-C2762814DB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b="1" dirty="0"/>
              <a:t>2.5   Implementing Employee Ownership</a:t>
            </a:r>
            <a:r>
              <a:rPr lang="de-DE" b="1" dirty="0"/>
              <a:t/>
            </a:r>
            <a:br>
              <a:rPr lang="de-DE" b="1" dirty="0"/>
            </a:br>
            <a:endParaRPr lang="de-DE" dirty="0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xmlns="" id="{B624804B-6D99-4916-9982-5F4B54AA2E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B29CA3-305D-4891-B196-E09DD807D1C5}" type="datetime1">
              <a:rPr lang="en-GB" smtClean="0"/>
              <a:t>17/02/2018</a:t>
            </a:fld>
            <a:endParaRPr lang="en-GB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xmlns="" id="{A909DD50-710E-443A-9334-0B09C8D924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Prof. Dr. Horst Muschol</a:t>
            </a:r>
            <a:endParaRPr lang="en-GB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xmlns="" id="{0F3520B1-2EBE-411B-8182-F8682064DC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F51112-B7A3-46E5-A1B5-87A49205971D}" type="slidenum">
              <a:rPr lang="en-GB" smtClean="0"/>
              <a:t>23</a:t>
            </a:fld>
            <a:endParaRPr lang="en-GB"/>
          </a:p>
        </p:txBody>
      </p:sp>
      <p:graphicFrame>
        <p:nvGraphicFramePr>
          <p:cNvPr id="17" name="Inhaltsplatzhalter 16">
            <a:extLst>
              <a:ext uri="{FF2B5EF4-FFF2-40B4-BE49-F238E27FC236}">
                <a16:creationId xmlns:a16="http://schemas.microsoft.com/office/drawing/2014/main" xmlns="" id="{5A31D259-F25F-4FE1-B580-4B0389C8D94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44486122"/>
              </p:ext>
            </p:extLst>
          </p:nvPr>
        </p:nvGraphicFramePr>
        <p:xfrm>
          <a:off x="838200" y="1034264"/>
          <a:ext cx="10758713" cy="50749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559628">
                  <a:extLst>
                    <a:ext uri="{9D8B030D-6E8A-4147-A177-3AD203B41FA5}">
                      <a16:colId xmlns:a16="http://schemas.microsoft.com/office/drawing/2014/main" xmlns="" val="2267919225"/>
                    </a:ext>
                  </a:extLst>
                </a:gridCol>
                <a:gridCol w="4064000">
                  <a:extLst>
                    <a:ext uri="{9D8B030D-6E8A-4147-A177-3AD203B41FA5}">
                      <a16:colId xmlns:a16="http://schemas.microsoft.com/office/drawing/2014/main" xmlns="" val="2002969447"/>
                    </a:ext>
                  </a:extLst>
                </a:gridCol>
                <a:gridCol w="3135085">
                  <a:extLst>
                    <a:ext uri="{9D8B030D-6E8A-4147-A177-3AD203B41FA5}">
                      <a16:colId xmlns:a16="http://schemas.microsoft.com/office/drawing/2014/main" xmlns="" val="1095551199"/>
                    </a:ext>
                  </a:extLst>
                </a:gridCol>
              </a:tblGrid>
              <a:tr h="578890">
                <a:tc>
                  <a:txBody>
                    <a:bodyPr/>
                    <a:lstStyle/>
                    <a:p>
                      <a:pPr algn="ctr"/>
                      <a:r>
                        <a:rPr lang="de-DE" sz="18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Input</a:t>
                      </a:r>
                    </a:p>
                    <a:p>
                      <a:pPr algn="l"/>
                      <a:r>
                        <a:rPr lang="de-DE" sz="15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Data Collection and Analysis </a:t>
                      </a:r>
                      <a:r>
                        <a:rPr lang="de-DE" sz="15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regarding</a:t>
                      </a:r>
                      <a:r>
                        <a:rPr lang="de-DE" sz="15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8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Modelling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Output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513314081"/>
                  </a:ext>
                </a:extLst>
              </a:tr>
              <a:tr h="801540">
                <a:tc>
                  <a:txBody>
                    <a:bodyPr/>
                    <a:lstStyle/>
                    <a:p>
                      <a:pPr algn="ctr"/>
                      <a:r>
                        <a:rPr lang="de-DE" sz="1600" b="1" dirty="0">
                          <a:latin typeface="+mn-lt"/>
                          <a:cs typeface="Arial" panose="020B0604020202020204" pitchFamily="34" charset="0"/>
                        </a:rPr>
                        <a:t>Corporate </a:t>
                      </a:r>
                      <a:r>
                        <a:rPr lang="de-DE" sz="1600" b="1" dirty="0" err="1">
                          <a:latin typeface="+mn-lt"/>
                          <a:cs typeface="Arial" panose="020B0604020202020204" pitchFamily="34" charset="0"/>
                        </a:rPr>
                        <a:t>Objectives</a:t>
                      </a:r>
                      <a:endParaRPr lang="de-DE" sz="1600" b="1" dirty="0">
                        <a:latin typeface="+mn-lt"/>
                        <a:cs typeface="Arial" panose="020B0604020202020204" pitchFamily="34" charset="0"/>
                      </a:endParaRP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de-DE" sz="1600" b="0" dirty="0" err="1">
                          <a:latin typeface="+mn-lt"/>
                          <a:cs typeface="Arial" panose="020B0604020202020204" pitchFamily="34" charset="0"/>
                        </a:rPr>
                        <a:t>Employee</a:t>
                      </a:r>
                      <a:r>
                        <a:rPr lang="de-DE" sz="1600" b="0" dirty="0">
                          <a:latin typeface="+mn-lt"/>
                          <a:cs typeface="Arial" panose="020B0604020202020204" pitchFamily="34" charset="0"/>
                        </a:rPr>
                        <a:t> Motivation</a:t>
                      </a:r>
                    </a:p>
                    <a:p>
                      <a:pPr marL="285750" indent="-285750" algn="ctr">
                        <a:buFont typeface="Arial" panose="020B0604020202020204" pitchFamily="34" charset="0"/>
                        <a:buChar char="•"/>
                      </a:pPr>
                      <a:endParaRPr lang="de-DE" sz="1600" b="0" dirty="0"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 rowSpan="5"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600" b="1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1. </a:t>
                      </a:r>
                      <a:r>
                        <a:rPr lang="en-GB" sz="1600" b="1" dirty="0" err="1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Determinating</a:t>
                      </a:r>
                      <a:r>
                        <a:rPr lang="en-GB" sz="1600" b="1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 the Circle of Participants</a:t>
                      </a:r>
                      <a:endParaRPr lang="de-DE" sz="16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indent="0" algn="l">
                        <a:spcBef>
                          <a:spcPts val="600"/>
                        </a:spcBef>
                        <a:spcAft>
                          <a:spcPts val="600"/>
                        </a:spcAft>
                        <a:buFontTx/>
                        <a:buNone/>
                      </a:pPr>
                      <a:r>
                        <a:rPr lang="en-GB" sz="160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- All Employees</a:t>
                      </a:r>
                      <a:r>
                        <a:rPr lang="de-DE" sz="1600" dirty="0">
                          <a:effectLst/>
                          <a:latin typeface="+mn-lt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   </a:t>
                      </a:r>
                      <a:r>
                        <a:rPr lang="en-GB" sz="160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 - Selected Employees</a:t>
                      </a:r>
                      <a:endParaRPr lang="de-DE" sz="16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600" b="1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2. Limiting possible Ownership Models</a:t>
                      </a:r>
                    </a:p>
                    <a:p>
                      <a:pPr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1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3. Selecting the Ownership Model</a:t>
                      </a:r>
                      <a:endParaRPr lang="de-DE" sz="16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171450" indent="-171450" algn="l"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Symbol" panose="05050102010706020507" pitchFamily="18" charset="2"/>
                        <a:buChar char="-"/>
                      </a:pPr>
                      <a:r>
                        <a:rPr lang="en-GB" sz="160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Determination of Parameters, e.g. </a:t>
                      </a:r>
                      <a:r>
                        <a:rPr lang="de-DE" sz="1600" dirty="0">
                          <a:effectLst/>
                          <a:latin typeface="+mn-lt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60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Investment Amount </a:t>
                      </a:r>
                      <a:r>
                        <a:rPr lang="de-DE" sz="1600" dirty="0">
                          <a:effectLst/>
                          <a:latin typeface="+mn-lt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, T</a:t>
                      </a:r>
                      <a:r>
                        <a:rPr lang="en-GB" sz="1600" dirty="0" err="1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ax</a:t>
                      </a:r>
                      <a:r>
                        <a:rPr lang="en-GB" sz="160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 Effects </a:t>
                      </a:r>
                      <a:r>
                        <a:rPr lang="de-DE" sz="1600" dirty="0">
                          <a:effectLst/>
                          <a:latin typeface="+mn-lt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GB" sz="160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Financial Effects</a:t>
                      </a:r>
                      <a:r>
                        <a:rPr lang="de-DE" sz="1600" dirty="0">
                          <a:effectLst/>
                          <a:latin typeface="+mn-lt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GB" sz="160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Effects regarding Commercial Law </a:t>
                      </a:r>
                      <a:endParaRPr lang="de-DE" sz="16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lvl="0" indent="-171450" algn="l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-"/>
                      </a:pPr>
                      <a:r>
                        <a:rPr lang="en-GB" sz="160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Poss.  Insolvency Insurance</a:t>
                      </a:r>
                    </a:p>
                    <a:p>
                      <a:pPr marL="0" lvl="0" indent="-171450" algn="l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-"/>
                      </a:pPr>
                      <a:r>
                        <a:rPr lang="en-GB" sz="160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Rights and Obligations of Participants</a:t>
                      </a:r>
                      <a:endParaRPr lang="de-DE" sz="16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457200" algn="l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600" b="1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4. Fine-Tuning </a:t>
                      </a:r>
                      <a:endParaRPr lang="de-DE" sz="1600" b="1" dirty="0"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  <a:p>
                      <a:pPr marL="0" indent="0" algn="l"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GB" sz="160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- Draft Contract   - Legal and Fiscal Examination</a:t>
                      </a:r>
                    </a:p>
                    <a:p>
                      <a:pPr marL="285750" indent="-285750" algn="l"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Char char="-"/>
                      </a:pPr>
                      <a:endParaRPr lang="de-DE" sz="16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457200" algn="l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600" b="1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5.</a:t>
                      </a:r>
                      <a:r>
                        <a:rPr lang="en-GB" sz="160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GB" sz="1600" b="1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Definition, Schedule and Responsibilities</a:t>
                      </a:r>
                      <a:endParaRPr lang="de-DE" sz="16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rowSpan="5">
                  <a:txBody>
                    <a:bodyPr/>
                    <a:lstStyle/>
                    <a:p>
                      <a:pPr algn="l"/>
                      <a:r>
                        <a:rPr lang="en-US" sz="1600" b="1" dirty="0">
                          <a:latin typeface="+mn-lt"/>
                          <a:cs typeface="Arial" panose="020B0604020202020204" pitchFamily="34" charset="0"/>
                        </a:rPr>
                        <a:t>1. Introduction of the Participation Model</a:t>
                      </a:r>
                    </a:p>
                    <a:p>
                      <a:pPr algn="l"/>
                      <a:r>
                        <a:rPr lang="en-US" sz="1600" dirty="0">
                          <a:latin typeface="+mn-lt"/>
                          <a:cs typeface="Arial" panose="020B0604020202020204" pitchFamily="34" charset="0"/>
                        </a:rPr>
                        <a:t>- </a:t>
                      </a:r>
                      <a:r>
                        <a:rPr lang="en-US" sz="1600" dirty="0" err="1">
                          <a:latin typeface="+mn-lt"/>
                          <a:cs typeface="Arial" panose="020B0604020202020204" pitchFamily="34" charset="0"/>
                        </a:rPr>
                        <a:t>Organisation</a:t>
                      </a:r>
                      <a:endParaRPr lang="en-US" sz="1600" dirty="0">
                        <a:latin typeface="+mn-lt"/>
                        <a:cs typeface="Arial" panose="020B0604020202020204" pitchFamily="34" charset="0"/>
                      </a:endParaRPr>
                    </a:p>
                    <a:p>
                      <a:pPr algn="l"/>
                      <a:r>
                        <a:rPr lang="en-US" sz="1600" dirty="0">
                          <a:latin typeface="+mn-lt"/>
                          <a:cs typeface="Arial" panose="020B0604020202020204" pitchFamily="34" charset="0"/>
                        </a:rPr>
                        <a:t>- Human Resources Management</a:t>
                      </a:r>
                    </a:p>
                    <a:p>
                      <a:pPr algn="l"/>
                      <a:r>
                        <a:rPr lang="en-US" sz="1600" dirty="0">
                          <a:latin typeface="+mn-lt"/>
                          <a:cs typeface="Arial" panose="020B0604020202020204" pitchFamily="34" charset="0"/>
                        </a:rPr>
                        <a:t>- Contract Administration with Draft Contracts </a:t>
                      </a:r>
                    </a:p>
                    <a:p>
                      <a:pPr algn="l"/>
                      <a:r>
                        <a:rPr lang="en-US" sz="1600" dirty="0">
                          <a:latin typeface="+mn-lt"/>
                          <a:cs typeface="Arial" panose="020B0604020202020204" pitchFamily="34" charset="0"/>
                        </a:rPr>
                        <a:t>- Financing</a:t>
                      </a:r>
                    </a:p>
                    <a:p>
                      <a:pPr algn="l"/>
                      <a:r>
                        <a:rPr lang="en-US" sz="1600" dirty="0">
                          <a:latin typeface="+mn-lt"/>
                          <a:cs typeface="Arial" panose="020B0604020202020204" pitchFamily="34" charset="0"/>
                        </a:rPr>
                        <a:t>- Controlling</a:t>
                      </a:r>
                    </a:p>
                    <a:p>
                      <a:pPr algn="l"/>
                      <a:endParaRPr lang="en-US" sz="1600" dirty="0">
                        <a:latin typeface="+mn-lt"/>
                        <a:cs typeface="Arial" panose="020B0604020202020204" pitchFamily="34" charset="0"/>
                      </a:endParaRPr>
                    </a:p>
                    <a:p>
                      <a:pPr algn="l"/>
                      <a:r>
                        <a:rPr lang="en-US" sz="1600" b="1" dirty="0">
                          <a:latin typeface="+mn-lt"/>
                          <a:cs typeface="Arial" panose="020B0604020202020204" pitchFamily="34" charset="0"/>
                        </a:rPr>
                        <a:t>2.Closing the Contract of Participation</a:t>
                      </a:r>
                      <a:endParaRPr lang="en-US" sz="1600" dirty="0">
                        <a:latin typeface="+mn-lt"/>
                        <a:cs typeface="Arial" panose="020B0604020202020204" pitchFamily="34" charset="0"/>
                      </a:endParaRPr>
                    </a:p>
                    <a:p>
                      <a:pPr algn="l"/>
                      <a:r>
                        <a:rPr lang="en-US" sz="1600" dirty="0">
                          <a:latin typeface="+mn-lt"/>
                          <a:cs typeface="Arial" panose="020B0604020202020204" pitchFamily="34" charset="0"/>
                        </a:rPr>
                        <a:t>- Poss. individual Contract Clauses</a:t>
                      </a:r>
                    </a:p>
                    <a:p>
                      <a:pPr algn="l"/>
                      <a:r>
                        <a:rPr lang="en-US" sz="1600" dirty="0">
                          <a:latin typeface="+mn-lt"/>
                          <a:cs typeface="Arial" panose="020B0604020202020204" pitchFamily="34" charset="0"/>
                        </a:rPr>
                        <a:t>- Individual Plans</a:t>
                      </a:r>
                    </a:p>
                    <a:p>
                      <a:pPr algn="l"/>
                      <a:r>
                        <a:rPr lang="en-US" sz="1600" dirty="0">
                          <a:latin typeface="+mn-lt"/>
                          <a:cs typeface="Arial" panose="020B0604020202020204" pitchFamily="34" charset="0"/>
                        </a:rPr>
                        <a:t>- Poss. Individual Objective Agreements</a:t>
                      </a:r>
                    </a:p>
                    <a:p>
                      <a:pPr algn="l"/>
                      <a:endParaRPr lang="en-US" sz="1600" dirty="0">
                        <a:latin typeface="+mn-lt"/>
                        <a:cs typeface="Arial" panose="020B0604020202020204" pitchFamily="34" charset="0"/>
                      </a:endParaRPr>
                    </a:p>
                    <a:p>
                      <a:pPr algn="l"/>
                      <a:r>
                        <a:rPr lang="en-US" sz="1600" b="1" dirty="0">
                          <a:latin typeface="+mn-lt"/>
                          <a:cs typeface="Arial" panose="020B0604020202020204" pitchFamily="34" charset="0"/>
                        </a:rPr>
                        <a:t>3. Employee Ownership Controlling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41664808"/>
                  </a:ext>
                </a:extLst>
              </a:tr>
              <a:tr h="801540">
                <a:tc>
                  <a:txBody>
                    <a:bodyPr/>
                    <a:lstStyle/>
                    <a:p>
                      <a:pPr algn="ctr"/>
                      <a:r>
                        <a:rPr lang="de-DE" sz="1600" b="1" dirty="0">
                          <a:latin typeface="+mn-lt"/>
                          <a:cs typeface="Arial" panose="020B0604020202020204" pitchFamily="34" charset="0"/>
                        </a:rPr>
                        <a:t>Financial Resources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de-DE" sz="1600" b="0" dirty="0" err="1">
                          <a:latin typeface="+mn-lt"/>
                          <a:cs typeface="Arial" panose="020B0604020202020204" pitchFamily="34" charset="0"/>
                        </a:rPr>
                        <a:t>Cost</a:t>
                      </a:r>
                      <a:r>
                        <a:rPr lang="de-DE" sz="1600" b="0" dirty="0">
                          <a:latin typeface="+mn-lt"/>
                          <a:cs typeface="Arial" panose="020B0604020202020204" pitchFamily="34" charset="0"/>
                        </a:rPr>
                        <a:t>- and Profit-</a:t>
                      </a:r>
                      <a:r>
                        <a:rPr lang="de-DE" sz="1600" b="0" dirty="0" err="1">
                          <a:latin typeface="+mn-lt"/>
                          <a:cs typeface="Arial" panose="020B0604020202020204" pitchFamily="34" charset="0"/>
                        </a:rPr>
                        <a:t>Planning</a:t>
                      </a:r>
                      <a:endParaRPr lang="de-DE" sz="1600" b="0" dirty="0">
                        <a:latin typeface="+mn-lt"/>
                        <a:cs typeface="Arial" panose="020B0604020202020204" pitchFamily="34" charset="0"/>
                      </a:endParaRP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de-DE" sz="1600" b="0" dirty="0">
                          <a:latin typeface="+mn-lt"/>
                          <a:cs typeface="Arial" panose="020B0604020202020204" pitchFamily="34" charset="0"/>
                        </a:rPr>
                        <a:t>Financial </a:t>
                      </a:r>
                      <a:r>
                        <a:rPr lang="de-DE" sz="1600" b="0" dirty="0" err="1">
                          <a:latin typeface="+mn-lt"/>
                          <a:cs typeface="Arial" panose="020B0604020202020204" pitchFamily="34" charset="0"/>
                        </a:rPr>
                        <a:t>Requirement</a:t>
                      </a:r>
                      <a:r>
                        <a:rPr lang="de-DE" sz="1600" b="0" dirty="0">
                          <a:latin typeface="+mn-lt"/>
                          <a:cs typeface="Arial" panose="020B0604020202020204" pitchFamily="34" charset="0"/>
                        </a:rPr>
                        <a:t> </a:t>
                      </a:r>
                      <a:r>
                        <a:rPr lang="de-DE" sz="1600" b="0" dirty="0" err="1">
                          <a:latin typeface="+mn-lt"/>
                          <a:cs typeface="Arial" panose="020B0604020202020204" pitchFamily="34" charset="0"/>
                        </a:rPr>
                        <a:t>Planning</a:t>
                      </a:r>
                      <a:endParaRPr lang="de-DE" sz="1600" b="0" dirty="0"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de-DE" dirty="0"/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788581975"/>
                  </a:ext>
                </a:extLst>
              </a:tr>
              <a:tr h="801540">
                <a:tc>
                  <a:txBody>
                    <a:bodyPr/>
                    <a:lstStyle/>
                    <a:p>
                      <a:pPr algn="ctr"/>
                      <a:r>
                        <a:rPr lang="de-DE" sz="1600" b="1" dirty="0" err="1">
                          <a:latin typeface="+mn-lt"/>
                          <a:cs typeface="Arial" panose="020B0604020202020204" pitchFamily="34" charset="0"/>
                        </a:rPr>
                        <a:t>Employees</a:t>
                      </a:r>
                      <a:r>
                        <a:rPr lang="de-DE" sz="1600" b="1" dirty="0">
                          <a:latin typeface="+mn-lt"/>
                          <a:cs typeface="Arial" panose="020B0604020202020204" pitchFamily="34" charset="0"/>
                        </a:rPr>
                        <a:t>‘ </a:t>
                      </a:r>
                      <a:r>
                        <a:rPr lang="de-DE" sz="1600" b="1" dirty="0" err="1">
                          <a:latin typeface="+mn-lt"/>
                          <a:cs typeface="Arial" panose="020B0604020202020204" pitchFamily="34" charset="0"/>
                        </a:rPr>
                        <a:t>Objectives</a:t>
                      </a:r>
                      <a:endParaRPr lang="de-DE" sz="1600" b="1" dirty="0">
                        <a:latin typeface="+mn-lt"/>
                        <a:cs typeface="Arial" panose="020B0604020202020204" pitchFamily="34" charset="0"/>
                      </a:endParaRP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de-DE" sz="1600" b="0" dirty="0">
                          <a:latin typeface="+mn-lt"/>
                          <a:cs typeface="Arial" panose="020B0604020202020204" pitchFamily="34" charset="0"/>
                        </a:rPr>
                        <a:t>Additional </a:t>
                      </a:r>
                      <a:r>
                        <a:rPr lang="de-DE" sz="1600" b="0" dirty="0" err="1">
                          <a:latin typeface="+mn-lt"/>
                          <a:cs typeface="Arial" panose="020B0604020202020204" pitchFamily="34" charset="0"/>
                        </a:rPr>
                        <a:t>Remuberation</a:t>
                      </a:r>
                      <a:endParaRPr lang="de-DE" sz="1600" b="0" dirty="0">
                        <a:latin typeface="+mn-lt"/>
                        <a:cs typeface="Arial" panose="020B0604020202020204" pitchFamily="34" charset="0"/>
                      </a:endParaRP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de-DE" sz="1600" b="0" dirty="0" err="1">
                          <a:latin typeface="+mn-lt"/>
                          <a:cs typeface="Arial" panose="020B0604020202020204" pitchFamily="34" charset="0"/>
                        </a:rPr>
                        <a:t>Saving-up</a:t>
                      </a:r>
                      <a:r>
                        <a:rPr lang="de-DE" sz="1600" b="0" dirty="0">
                          <a:latin typeface="+mn-lt"/>
                          <a:cs typeface="Arial" panose="020B0604020202020204" pitchFamily="34" charset="0"/>
                        </a:rPr>
                        <a:t> final </a:t>
                      </a:r>
                      <a:r>
                        <a:rPr lang="de-DE" sz="1600" b="0" dirty="0" err="1">
                          <a:latin typeface="+mn-lt"/>
                          <a:cs typeface="Arial" panose="020B0604020202020204" pitchFamily="34" charset="0"/>
                        </a:rPr>
                        <a:t>Purchase</a:t>
                      </a:r>
                      <a:r>
                        <a:rPr lang="de-DE" sz="1600" b="0" dirty="0">
                          <a:latin typeface="+mn-lt"/>
                          <a:cs typeface="Arial" panose="020B0604020202020204" pitchFamily="34" charset="0"/>
                        </a:rPr>
                        <a:t> Price</a:t>
                      </a: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de-DE" dirty="0"/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410511642"/>
                  </a:ext>
                </a:extLst>
              </a:tr>
              <a:tr h="801540">
                <a:tc>
                  <a:txBody>
                    <a:bodyPr/>
                    <a:lstStyle/>
                    <a:p>
                      <a:pPr algn="ctr"/>
                      <a:r>
                        <a:rPr lang="de-DE" sz="1600" b="1" dirty="0" err="1">
                          <a:latin typeface="+mn-lt"/>
                          <a:cs typeface="Arial" panose="020B0604020202020204" pitchFamily="34" charset="0"/>
                        </a:rPr>
                        <a:t>Know</a:t>
                      </a:r>
                      <a:r>
                        <a:rPr lang="de-DE" sz="1600" b="1" dirty="0">
                          <a:latin typeface="+mn-lt"/>
                          <a:cs typeface="Arial" panose="020B0604020202020204" pitchFamily="34" charset="0"/>
                        </a:rPr>
                        <a:t> </a:t>
                      </a:r>
                      <a:r>
                        <a:rPr lang="de-DE" sz="1600" b="1" dirty="0" err="1">
                          <a:latin typeface="+mn-lt"/>
                          <a:cs typeface="Arial" panose="020B0604020202020204" pitchFamily="34" charset="0"/>
                        </a:rPr>
                        <a:t>how</a:t>
                      </a:r>
                      <a:endParaRPr lang="de-DE" sz="1600" b="1" dirty="0">
                        <a:latin typeface="+mn-lt"/>
                        <a:cs typeface="Arial" panose="020B0604020202020204" pitchFamily="34" charset="0"/>
                      </a:endParaRP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Own Shaping-Competence</a:t>
                      </a:r>
                      <a:endParaRPr lang="de-DE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Consulting </a:t>
                      </a:r>
                      <a:endParaRPr lang="de-DE" sz="1600" b="0" dirty="0"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de-DE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7577149"/>
                  </a:ext>
                </a:extLst>
              </a:tr>
              <a:tr h="115778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en-GB" sz="16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GB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Societal Intentions</a:t>
                      </a:r>
                      <a:endParaRPr lang="de-DE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endParaRPr lang="de-DE" sz="1600" b="0" dirty="0"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de-DE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535795325"/>
                  </a:ext>
                </a:extLst>
              </a:tr>
            </a:tbl>
          </a:graphicData>
        </a:graphic>
      </p:graphicFrame>
      <p:sp>
        <p:nvSpPr>
          <p:cNvPr id="3" name="Textfeld 2">
            <a:extLst>
              <a:ext uri="{FF2B5EF4-FFF2-40B4-BE49-F238E27FC236}">
                <a16:creationId xmlns:a16="http://schemas.microsoft.com/office/drawing/2014/main" xmlns="" id="{BEF4796C-3E4C-4EF2-AA06-C9ABAA16A419}"/>
              </a:ext>
            </a:extLst>
          </p:cNvPr>
          <p:cNvSpPr txBox="1"/>
          <p:nvPr/>
        </p:nvSpPr>
        <p:spPr>
          <a:xfrm>
            <a:off x="838200" y="6109184"/>
            <a:ext cx="37047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/>
              <a:t>Figure 18</a:t>
            </a:r>
            <a:r>
              <a:rPr lang="en-GB" sz="1200" b="1" dirty="0"/>
              <a:t>: </a:t>
            </a:r>
            <a:r>
              <a:rPr lang="en-US" sz="1200" b="1" dirty="0"/>
              <a:t>From Input to Output</a:t>
            </a:r>
            <a:endParaRPr lang="de-DE" sz="1200" b="1" dirty="0"/>
          </a:p>
        </p:txBody>
      </p:sp>
    </p:spTree>
    <p:extLst>
      <p:ext uri="{BB962C8B-B14F-4D97-AF65-F5344CB8AC3E}">
        <p14:creationId xmlns:p14="http://schemas.microsoft.com/office/powerpoint/2010/main" val="266631211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xmlns="" id="{21C549AC-C896-46F8-A2A0-89D9FFBA24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GB" b="1" dirty="0"/>
              <a:t/>
            </a:r>
            <a:br>
              <a:rPr lang="en-GB" b="1" dirty="0"/>
            </a:br>
            <a:r>
              <a:rPr lang="en-GB" b="1" dirty="0"/>
              <a:t>3.   Possible Implementation Measures</a:t>
            </a:r>
            <a:r>
              <a:rPr lang="de-DE" b="1" dirty="0"/>
              <a:t/>
            </a:r>
            <a:br>
              <a:rPr lang="de-DE" b="1" dirty="0"/>
            </a:br>
            <a:r>
              <a:rPr lang="en-GB" b="1" dirty="0"/>
              <a:t>3.1   Selecting the Right Participation Model</a:t>
            </a:r>
            <a:r>
              <a:rPr lang="de-DE" b="1" dirty="0"/>
              <a:t/>
            </a:r>
            <a:br>
              <a:rPr lang="de-DE" b="1" dirty="0"/>
            </a:br>
            <a:endParaRPr lang="de-DE" dirty="0"/>
          </a:p>
        </p:txBody>
      </p:sp>
      <p:graphicFrame>
        <p:nvGraphicFramePr>
          <p:cNvPr id="7" name="Inhaltsplatzhalter 6">
            <a:extLst>
              <a:ext uri="{FF2B5EF4-FFF2-40B4-BE49-F238E27FC236}">
                <a16:creationId xmlns:a16="http://schemas.microsoft.com/office/drawing/2014/main" xmlns="" id="{35CBFE87-D29D-4AB6-BE6E-356C67703337}"/>
              </a:ext>
            </a:extLst>
          </p:cNvPr>
          <p:cNvGraphicFramePr>
            <a:graphicFrameLocks noGrp="1"/>
          </p:cNvGraphicFramePr>
          <p:nvPr>
            <p:ph idx="1"/>
            <p:extLst/>
          </p:nvPr>
        </p:nvGraphicFramePr>
        <p:xfrm>
          <a:off x="1592942" y="1703241"/>
          <a:ext cx="8059057" cy="4364332"/>
        </p:xfrm>
        <a:graphic>
          <a:graphicData uri="http://schemas.openxmlformats.org/drawingml/2006/table">
            <a:tbl>
              <a:tblPr firstRow="1" firstCol="1" bandRow="1"/>
              <a:tblGrid>
                <a:gridCol w="2539127">
                  <a:extLst>
                    <a:ext uri="{9D8B030D-6E8A-4147-A177-3AD203B41FA5}">
                      <a16:colId xmlns:a16="http://schemas.microsoft.com/office/drawing/2014/main" xmlns="" val="3891254723"/>
                    </a:ext>
                  </a:extLst>
                </a:gridCol>
                <a:gridCol w="2539127">
                  <a:extLst>
                    <a:ext uri="{9D8B030D-6E8A-4147-A177-3AD203B41FA5}">
                      <a16:colId xmlns:a16="http://schemas.microsoft.com/office/drawing/2014/main" xmlns="" val="3311183902"/>
                    </a:ext>
                  </a:extLst>
                </a:gridCol>
                <a:gridCol w="879219">
                  <a:extLst>
                    <a:ext uri="{9D8B030D-6E8A-4147-A177-3AD203B41FA5}">
                      <a16:colId xmlns:a16="http://schemas.microsoft.com/office/drawing/2014/main" xmlns="" val="67094888"/>
                    </a:ext>
                  </a:extLst>
                </a:gridCol>
                <a:gridCol w="1050792">
                  <a:extLst>
                    <a:ext uri="{9D8B030D-6E8A-4147-A177-3AD203B41FA5}">
                      <a16:colId xmlns:a16="http://schemas.microsoft.com/office/drawing/2014/main" xmlns="" val="1736894223"/>
                    </a:ext>
                  </a:extLst>
                </a:gridCol>
                <a:gridCol w="1050792">
                  <a:extLst>
                    <a:ext uri="{9D8B030D-6E8A-4147-A177-3AD203B41FA5}">
                      <a16:colId xmlns:a16="http://schemas.microsoft.com/office/drawing/2014/main" xmlns="" val="1851077892"/>
                    </a:ext>
                  </a:extLst>
                </a:gridCol>
              </a:tblGrid>
              <a:tr h="366471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100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Sets of Objectives</a:t>
                      </a:r>
                      <a:endParaRPr lang="de-DE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100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de-DE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very important</a:t>
                      </a:r>
                      <a:endParaRPr lang="de-DE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important</a:t>
                      </a:r>
                      <a:endParaRPr lang="de-DE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less important</a:t>
                      </a:r>
                      <a:endParaRPr lang="de-DE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4085801252"/>
                  </a:ext>
                </a:extLst>
              </a:tr>
              <a:tr h="199893">
                <a:tc rowSpan="6">
                  <a:txBody>
                    <a:bodyPr/>
                    <a:lstStyle/>
                    <a:p>
                      <a:pPr marL="71755" marR="71755" algn="ctr">
                        <a:spcBef>
                          <a:spcPts val="600"/>
                        </a:spcBef>
                        <a:spcAft>
                          <a:spcPts val="1000"/>
                        </a:spcAft>
                      </a:pPr>
                      <a:r>
                        <a:rPr lang="en-GB" sz="13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Corporate Objectives</a:t>
                      </a:r>
                      <a:endParaRPr lang="de-DE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500"/>
                        </a:spcBef>
                        <a:spcAft>
                          <a:spcPts val="10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Higher Motivation</a:t>
                      </a:r>
                      <a:endParaRPr lang="de-DE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500"/>
                        </a:spcBef>
                        <a:spcAft>
                          <a:spcPts val="100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de-DE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500"/>
                        </a:spcBef>
                        <a:spcAft>
                          <a:spcPts val="100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de-DE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500"/>
                        </a:spcBef>
                        <a:spcAft>
                          <a:spcPts val="100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de-DE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43820849"/>
                  </a:ext>
                </a:extLst>
              </a:tr>
              <a:tr h="199893"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Bef>
                          <a:spcPts val="500"/>
                        </a:spcBef>
                        <a:spcAft>
                          <a:spcPts val="10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Staff Retention</a:t>
                      </a:r>
                      <a:endParaRPr lang="de-DE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500"/>
                        </a:spcBef>
                        <a:spcAft>
                          <a:spcPts val="100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de-DE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500"/>
                        </a:spcBef>
                        <a:spcAft>
                          <a:spcPts val="100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de-DE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500"/>
                        </a:spcBef>
                        <a:spcAft>
                          <a:spcPts val="100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de-DE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434131678"/>
                  </a:ext>
                </a:extLst>
              </a:tr>
              <a:tr h="199893"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Bef>
                          <a:spcPts val="500"/>
                        </a:spcBef>
                        <a:spcAft>
                          <a:spcPts val="10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Strengthening the Equity Basis</a:t>
                      </a:r>
                      <a:endParaRPr lang="de-DE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500"/>
                        </a:spcBef>
                        <a:spcAft>
                          <a:spcPts val="100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de-DE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500"/>
                        </a:spcBef>
                        <a:spcAft>
                          <a:spcPts val="100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de-DE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500"/>
                        </a:spcBef>
                        <a:spcAft>
                          <a:spcPts val="100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de-DE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4030260682"/>
                  </a:ext>
                </a:extLst>
              </a:tr>
              <a:tr h="199893"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Bef>
                          <a:spcPts val="500"/>
                        </a:spcBef>
                        <a:spcAft>
                          <a:spcPts val="10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de-DE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500"/>
                        </a:spcBef>
                        <a:spcAft>
                          <a:spcPts val="100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de-DE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500"/>
                        </a:spcBef>
                        <a:spcAft>
                          <a:spcPts val="100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de-DE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500"/>
                        </a:spcBef>
                        <a:spcAft>
                          <a:spcPts val="100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de-DE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892778779"/>
                  </a:ext>
                </a:extLst>
              </a:tr>
              <a:tr h="199893"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Bef>
                          <a:spcPts val="500"/>
                        </a:spcBef>
                        <a:spcAft>
                          <a:spcPts val="10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de-DE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500"/>
                        </a:spcBef>
                        <a:spcAft>
                          <a:spcPts val="100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de-DE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500"/>
                        </a:spcBef>
                        <a:spcAft>
                          <a:spcPts val="100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de-DE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500"/>
                        </a:spcBef>
                        <a:spcAft>
                          <a:spcPts val="100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de-DE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507152691"/>
                  </a:ext>
                </a:extLst>
              </a:tr>
              <a:tr h="199893"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Bef>
                          <a:spcPts val="500"/>
                        </a:spcBef>
                        <a:spcAft>
                          <a:spcPts val="10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de-DE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500"/>
                        </a:spcBef>
                        <a:spcAft>
                          <a:spcPts val="100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de-DE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500"/>
                        </a:spcBef>
                        <a:spcAft>
                          <a:spcPts val="100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de-DE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500"/>
                        </a:spcBef>
                        <a:spcAft>
                          <a:spcPts val="100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de-DE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708665737"/>
                  </a:ext>
                </a:extLst>
              </a:tr>
              <a:tr h="199893">
                <a:tc rowSpan="5">
                  <a:txBody>
                    <a:bodyPr/>
                    <a:lstStyle/>
                    <a:p>
                      <a:pPr marL="71755" marR="71755" algn="ctr">
                        <a:spcBef>
                          <a:spcPts val="600"/>
                        </a:spcBef>
                        <a:spcAft>
                          <a:spcPts val="1000"/>
                        </a:spcAft>
                      </a:pPr>
                      <a:r>
                        <a:rPr lang="de-DE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GB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Employee Objectives</a:t>
                      </a:r>
                      <a:endParaRPr lang="de-DE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500"/>
                        </a:spcBef>
                        <a:spcAft>
                          <a:spcPts val="10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Better Remuneration</a:t>
                      </a:r>
                      <a:endParaRPr lang="de-DE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500"/>
                        </a:spcBef>
                        <a:spcAft>
                          <a:spcPts val="100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de-DE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500"/>
                        </a:spcBef>
                        <a:spcAft>
                          <a:spcPts val="100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de-DE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500"/>
                        </a:spcBef>
                        <a:spcAft>
                          <a:spcPts val="100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de-DE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8916296"/>
                  </a:ext>
                </a:extLst>
              </a:tr>
              <a:tr h="399787"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Bef>
                          <a:spcPts val="500"/>
                        </a:spcBef>
                        <a:spcAft>
                          <a:spcPts val="10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Better Identification with the Company</a:t>
                      </a:r>
                      <a:endParaRPr lang="de-DE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500"/>
                        </a:spcBef>
                        <a:spcAft>
                          <a:spcPts val="100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de-DE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500"/>
                        </a:spcBef>
                        <a:spcAft>
                          <a:spcPts val="100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de-DE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500"/>
                        </a:spcBef>
                        <a:spcAft>
                          <a:spcPts val="100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de-DE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671173838"/>
                  </a:ext>
                </a:extLst>
              </a:tr>
              <a:tr h="199893"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Bef>
                          <a:spcPts val="500"/>
                        </a:spcBef>
                        <a:spcAft>
                          <a:spcPts val="10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de-DE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500"/>
                        </a:spcBef>
                        <a:spcAft>
                          <a:spcPts val="100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de-DE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500"/>
                        </a:spcBef>
                        <a:spcAft>
                          <a:spcPts val="100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de-DE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500"/>
                        </a:spcBef>
                        <a:spcAft>
                          <a:spcPts val="100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de-DE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740605014"/>
                  </a:ext>
                </a:extLst>
              </a:tr>
              <a:tr h="199893"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Bef>
                          <a:spcPts val="500"/>
                        </a:spcBef>
                        <a:spcAft>
                          <a:spcPts val="10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de-DE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500"/>
                        </a:spcBef>
                        <a:spcAft>
                          <a:spcPts val="100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de-DE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500"/>
                        </a:spcBef>
                        <a:spcAft>
                          <a:spcPts val="100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de-DE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500"/>
                        </a:spcBef>
                        <a:spcAft>
                          <a:spcPts val="100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de-DE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163426363"/>
                  </a:ext>
                </a:extLst>
              </a:tr>
              <a:tr h="199893"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Bef>
                          <a:spcPts val="500"/>
                        </a:spcBef>
                        <a:spcAft>
                          <a:spcPts val="10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de-DE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500"/>
                        </a:spcBef>
                        <a:spcAft>
                          <a:spcPts val="100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de-DE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500"/>
                        </a:spcBef>
                        <a:spcAft>
                          <a:spcPts val="100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de-DE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500"/>
                        </a:spcBef>
                        <a:spcAft>
                          <a:spcPts val="100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de-DE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450298836"/>
                  </a:ext>
                </a:extLst>
              </a:tr>
              <a:tr h="199893">
                <a:tc rowSpan="4">
                  <a:txBody>
                    <a:bodyPr/>
                    <a:lstStyle/>
                    <a:p>
                      <a:pPr marL="71755" marR="71755" algn="ctr">
                        <a:spcBef>
                          <a:spcPts val="600"/>
                        </a:spcBef>
                        <a:spcAft>
                          <a:spcPts val="100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Other Objectives</a:t>
                      </a:r>
                      <a:endParaRPr lang="de-DE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500"/>
                        </a:spcBef>
                        <a:spcAft>
                          <a:spcPts val="10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Social Commitment</a:t>
                      </a:r>
                      <a:endParaRPr lang="de-DE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500"/>
                        </a:spcBef>
                        <a:spcAft>
                          <a:spcPts val="100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de-DE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500"/>
                        </a:spcBef>
                        <a:spcAft>
                          <a:spcPts val="100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de-DE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500"/>
                        </a:spcBef>
                        <a:spcAft>
                          <a:spcPts val="100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de-DE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368295268"/>
                  </a:ext>
                </a:extLst>
              </a:tr>
              <a:tr h="199893"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Bef>
                          <a:spcPts val="500"/>
                        </a:spcBef>
                        <a:spcAft>
                          <a:spcPts val="10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de-DE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500"/>
                        </a:spcBef>
                        <a:spcAft>
                          <a:spcPts val="100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de-DE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500"/>
                        </a:spcBef>
                        <a:spcAft>
                          <a:spcPts val="100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de-DE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500"/>
                        </a:spcBef>
                        <a:spcAft>
                          <a:spcPts val="100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de-DE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867636140"/>
                  </a:ext>
                </a:extLst>
              </a:tr>
              <a:tr h="199893"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Bef>
                          <a:spcPts val="500"/>
                        </a:spcBef>
                        <a:spcAft>
                          <a:spcPts val="10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de-DE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500"/>
                        </a:spcBef>
                        <a:spcAft>
                          <a:spcPts val="100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de-DE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500"/>
                        </a:spcBef>
                        <a:spcAft>
                          <a:spcPts val="100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de-DE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500"/>
                        </a:spcBef>
                        <a:spcAft>
                          <a:spcPts val="100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de-DE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160020370"/>
                  </a:ext>
                </a:extLst>
              </a:tr>
              <a:tr h="199893"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Bef>
                          <a:spcPts val="500"/>
                        </a:spcBef>
                        <a:spcAft>
                          <a:spcPts val="10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de-DE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500"/>
                        </a:spcBef>
                        <a:spcAft>
                          <a:spcPts val="100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de-DE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500"/>
                        </a:spcBef>
                        <a:spcAft>
                          <a:spcPts val="100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de-DE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500"/>
                        </a:spcBef>
                        <a:spcAft>
                          <a:spcPts val="100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de-DE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4047832881"/>
                  </a:ext>
                </a:extLst>
              </a:tr>
              <a:tr h="199893">
                <a:tc rowSpan="4">
                  <a:txBody>
                    <a:bodyPr/>
                    <a:lstStyle/>
                    <a:p>
                      <a:pPr marL="71755" marR="71755" algn="ctr">
                        <a:spcBef>
                          <a:spcPts val="600"/>
                        </a:spcBef>
                        <a:spcAft>
                          <a:spcPts val="100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Resources</a:t>
                      </a:r>
                      <a:endParaRPr lang="de-DE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500"/>
                        </a:spcBef>
                        <a:spcAft>
                          <a:spcPts val="10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Sufficient Annual Profit</a:t>
                      </a:r>
                      <a:endParaRPr lang="de-DE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500"/>
                        </a:spcBef>
                        <a:spcAft>
                          <a:spcPts val="100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de-DE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500"/>
                        </a:spcBef>
                        <a:spcAft>
                          <a:spcPts val="100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de-DE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500"/>
                        </a:spcBef>
                        <a:spcAft>
                          <a:spcPts val="100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de-DE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963736847"/>
                  </a:ext>
                </a:extLst>
              </a:tr>
              <a:tr h="199893"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Bef>
                          <a:spcPts val="500"/>
                        </a:spcBef>
                        <a:spcAft>
                          <a:spcPts val="10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Shaping Competence</a:t>
                      </a:r>
                      <a:endParaRPr lang="de-DE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500"/>
                        </a:spcBef>
                        <a:spcAft>
                          <a:spcPts val="100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de-DE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500"/>
                        </a:spcBef>
                        <a:spcAft>
                          <a:spcPts val="100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de-DE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500"/>
                        </a:spcBef>
                        <a:spcAft>
                          <a:spcPts val="100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de-DE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521708622"/>
                  </a:ext>
                </a:extLst>
              </a:tr>
              <a:tr h="199893"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Bef>
                          <a:spcPts val="500"/>
                        </a:spcBef>
                        <a:spcAft>
                          <a:spcPts val="10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Equity Ratio</a:t>
                      </a:r>
                      <a:endParaRPr lang="de-DE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500"/>
                        </a:spcBef>
                        <a:spcAft>
                          <a:spcPts val="100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de-DE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500"/>
                        </a:spcBef>
                        <a:spcAft>
                          <a:spcPts val="100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de-DE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500"/>
                        </a:spcBef>
                        <a:spcAft>
                          <a:spcPts val="100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de-DE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930111541"/>
                  </a:ext>
                </a:extLst>
              </a:tr>
              <a:tr h="199893"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Bef>
                          <a:spcPts val="500"/>
                        </a:spcBef>
                        <a:spcAft>
                          <a:spcPts val="10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de-DE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500"/>
                        </a:spcBef>
                        <a:spcAft>
                          <a:spcPts val="100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de-DE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500"/>
                        </a:spcBef>
                        <a:spcAft>
                          <a:spcPts val="100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de-DE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500"/>
                        </a:spcBef>
                        <a:spcAft>
                          <a:spcPts val="1000"/>
                        </a:spcAft>
                      </a:pPr>
                      <a:r>
                        <a:rPr lang="en-GB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de-DE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36758614"/>
                  </a:ext>
                </a:extLst>
              </a:tr>
            </a:tbl>
          </a:graphicData>
        </a:graphic>
      </p:graphicFrame>
      <p:sp>
        <p:nvSpPr>
          <p:cNvPr id="4" name="Datumsplatzhalter 3">
            <a:extLst>
              <a:ext uri="{FF2B5EF4-FFF2-40B4-BE49-F238E27FC236}">
                <a16:creationId xmlns:a16="http://schemas.microsoft.com/office/drawing/2014/main" xmlns="" id="{92C24334-83DF-404D-9EA8-552C6806CC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B29CA3-305D-4891-B196-E09DD807D1C5}" type="datetime1">
              <a:rPr lang="en-GB" smtClean="0"/>
              <a:t>17/02/2018</a:t>
            </a:fld>
            <a:endParaRPr lang="en-GB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xmlns="" id="{B6D121E1-9AF4-44AF-9CF0-DFD723CCE2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Prof. Dr. Horst Muschol</a:t>
            </a:r>
            <a:endParaRPr lang="en-GB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xmlns="" id="{FF04E9C1-2A80-4151-AF81-7DCC1A5BED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F51112-B7A3-46E5-A1B5-87A49205971D}" type="slidenum">
              <a:rPr lang="en-GB" smtClean="0"/>
              <a:t>24</a:t>
            </a:fld>
            <a:endParaRPr lang="en-GB"/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xmlns="" id="{EBA06B03-7887-49E9-BBEA-1883363835D6}"/>
              </a:ext>
            </a:extLst>
          </p:cNvPr>
          <p:cNvSpPr txBox="1"/>
          <p:nvPr/>
        </p:nvSpPr>
        <p:spPr>
          <a:xfrm>
            <a:off x="1442356" y="6080126"/>
            <a:ext cx="41801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b="1" dirty="0"/>
              <a:t>Figure 19: Questionnaire on Objective Determination</a:t>
            </a:r>
            <a:endParaRPr lang="de-DE" sz="1200" b="1" dirty="0"/>
          </a:p>
        </p:txBody>
      </p:sp>
    </p:spTree>
    <p:extLst>
      <p:ext uri="{BB962C8B-B14F-4D97-AF65-F5344CB8AC3E}">
        <p14:creationId xmlns:p14="http://schemas.microsoft.com/office/powerpoint/2010/main" val="151110915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xmlns="" id="{CADA9B40-2BE2-4FA1-B1FB-03BAADDD94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b="1" dirty="0"/>
              <a:t>3.   Possible Implementation Measures</a:t>
            </a:r>
            <a:r>
              <a:rPr lang="de-DE" b="1" dirty="0"/>
              <a:t/>
            </a:r>
            <a:br>
              <a:rPr lang="de-DE" b="1" dirty="0"/>
            </a:br>
            <a:r>
              <a:rPr lang="en-GB" b="1" dirty="0"/>
              <a:t>3.1   Selecting the Right Participation Model</a:t>
            </a:r>
            <a:endParaRPr lang="de-DE" dirty="0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xmlns="" id="{0D338288-DBFB-427F-8BE5-2858A67C7E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B29CA3-305D-4891-B196-E09DD807D1C5}" type="datetime1">
              <a:rPr lang="en-GB" smtClean="0"/>
              <a:t>17/02/2018</a:t>
            </a:fld>
            <a:endParaRPr lang="en-GB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xmlns="" id="{243A4EE8-313C-44F0-B7A8-D0DC456D57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Prof. Dr. Horst Muschol</a:t>
            </a:r>
            <a:endParaRPr lang="en-GB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xmlns="" id="{4FDB4030-0867-422E-B791-FB6A5AAE3E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F51112-B7A3-46E5-A1B5-87A49205971D}" type="slidenum">
              <a:rPr lang="en-GB" smtClean="0"/>
              <a:t>25</a:t>
            </a:fld>
            <a:endParaRPr lang="en-GB"/>
          </a:p>
        </p:txBody>
      </p:sp>
      <p:pic>
        <p:nvPicPr>
          <p:cNvPr id="7" name="Bild 6">
            <a:extLst>
              <a:ext uri="{FF2B5EF4-FFF2-40B4-BE49-F238E27FC236}">
                <a16:creationId xmlns:a16="http://schemas.microsoft.com/office/drawing/2014/main" xmlns="" id="{15C4D90B-C4B1-48C6-B411-743271CB6781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2657" y="1690688"/>
            <a:ext cx="8026343" cy="4351338"/>
          </a:xfrm>
          <a:prstGeom prst="rect">
            <a:avLst/>
          </a:prstGeom>
        </p:spPr>
      </p:pic>
      <p:sp>
        <p:nvSpPr>
          <p:cNvPr id="8" name="Textfeld 7">
            <a:extLst>
              <a:ext uri="{FF2B5EF4-FFF2-40B4-BE49-F238E27FC236}">
                <a16:creationId xmlns:a16="http://schemas.microsoft.com/office/drawing/2014/main" xmlns="" id="{703C5F27-1FEC-44A8-8385-3CC5CB22EA74}"/>
              </a:ext>
            </a:extLst>
          </p:cNvPr>
          <p:cNvSpPr txBox="1"/>
          <p:nvPr/>
        </p:nvSpPr>
        <p:spPr>
          <a:xfrm>
            <a:off x="1636543" y="6035743"/>
            <a:ext cx="566414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b="1" dirty="0"/>
              <a:t>Figure 20: Objective Determination (</a:t>
            </a:r>
            <a:r>
              <a:rPr lang="en-GB" sz="1200" dirty="0"/>
              <a:t>Source: Cf. </a:t>
            </a:r>
            <a:r>
              <a:rPr lang="en-GB" sz="1200" dirty="0" err="1"/>
              <a:t>Voß</a:t>
            </a:r>
            <a:r>
              <a:rPr lang="en-GB" sz="1200" dirty="0"/>
              <a:t>, 2003 p. 37.)</a:t>
            </a:r>
            <a:endParaRPr lang="de-DE" sz="1200" dirty="0"/>
          </a:p>
        </p:txBody>
      </p:sp>
    </p:spTree>
    <p:extLst>
      <p:ext uri="{BB962C8B-B14F-4D97-AF65-F5344CB8AC3E}">
        <p14:creationId xmlns:p14="http://schemas.microsoft.com/office/powerpoint/2010/main" val="345287715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xmlns="" id="{4728570A-2A30-4BD3-A2E3-D5EB661648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220322"/>
            <a:ext cx="10515600" cy="1325563"/>
          </a:xfrm>
        </p:spPr>
        <p:txBody>
          <a:bodyPr/>
          <a:lstStyle/>
          <a:p>
            <a:pPr algn="ctr"/>
            <a:r>
              <a:rPr lang="de-DE" b="1" dirty="0"/>
              <a:t>3.2   Case </a:t>
            </a:r>
            <a:r>
              <a:rPr lang="de-DE" b="1" dirty="0" err="1"/>
              <a:t>study</a:t>
            </a:r>
            <a:endParaRPr lang="de-DE" b="1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xmlns="" id="{260CDA61-FA70-4D2C-86A9-78169088BB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4285" y="1248229"/>
            <a:ext cx="11103429" cy="5108121"/>
          </a:xfrm>
        </p:spPr>
        <p:txBody>
          <a:bodyPr>
            <a:noAutofit/>
          </a:bodyPr>
          <a:lstStyle/>
          <a:p>
            <a:pPr marL="0" indent="0" algn="just">
              <a:lnSpc>
                <a:spcPct val="150000"/>
              </a:lnSpc>
              <a:spcBef>
                <a:spcPts val="600"/>
              </a:spcBef>
              <a:buNone/>
            </a:pPr>
            <a:r>
              <a:rPr lang="en-GB" sz="1600" dirty="0">
                <a:ea typeface="Calibri" panose="020F0502020204030204" pitchFamily="34" charset="0"/>
                <a:cs typeface="Arial" panose="020B0604020202020204" pitchFamily="34" charset="0"/>
              </a:rPr>
              <a:t>The </a:t>
            </a:r>
            <a:r>
              <a:rPr lang="en-GB" sz="1600" dirty="0" err="1">
                <a:ea typeface="Calibri" panose="020F0502020204030204" pitchFamily="34" charset="0"/>
                <a:cs typeface="Arial" panose="020B0604020202020204" pitchFamily="34" charset="0"/>
              </a:rPr>
              <a:t>Bauplanungs</a:t>
            </a:r>
            <a:r>
              <a:rPr lang="en-GB" sz="1600" dirty="0">
                <a:ea typeface="Calibri" panose="020F0502020204030204" pitchFamily="34" charset="0"/>
                <a:cs typeface="Arial" panose="020B0604020202020204" pitchFamily="34" charset="0"/>
              </a:rPr>
              <a:t>-GmbH (“Building-Design-Ltd.”) is an office for engineering and architectural services. This includes planning services regarding:</a:t>
            </a:r>
            <a:r>
              <a:rPr lang="de-DE" sz="1600" dirty="0"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- </a:t>
            </a:r>
            <a:r>
              <a:rPr lang="en-GB" sz="1600" dirty="0">
                <a:ea typeface="MS Mincho" panose="02020609040205080304" pitchFamily="49" charset="-128"/>
                <a:cs typeface="Arial" panose="020B0604020202020204" pitchFamily="34" charset="0"/>
              </a:rPr>
              <a:t>Building construction and statics</a:t>
            </a:r>
            <a:endParaRPr lang="de-DE" sz="1600" dirty="0"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de-DE" sz="1600" dirty="0">
                <a:ea typeface="MS Mincho" panose="02020609040205080304" pitchFamily="49" charset="-128"/>
                <a:cs typeface="Times New Roman" panose="02020603050405020304" pitchFamily="18" charset="0"/>
              </a:rPr>
              <a:t>                                                               - </a:t>
            </a:r>
            <a:r>
              <a:rPr lang="en-GB" sz="1600" dirty="0">
                <a:ea typeface="MS Mincho" panose="02020609040205080304" pitchFamily="49" charset="-128"/>
                <a:cs typeface="Arial" panose="020B0604020202020204" pitchFamily="34" charset="0"/>
              </a:rPr>
              <a:t>Civil engineering</a:t>
            </a:r>
            <a:endParaRPr lang="de-DE" sz="1600" dirty="0"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marL="0" lvl="0" indent="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en-GB" sz="1600" dirty="0">
                <a:ea typeface="MS Mincho" panose="02020609040205080304" pitchFamily="49" charset="-128"/>
                <a:cs typeface="Arial" panose="020B0604020202020204" pitchFamily="34" charset="0"/>
              </a:rPr>
              <a:t>                                                               - Areas as heating, ventilation, sanitation</a:t>
            </a:r>
            <a:r>
              <a:rPr lang="de-DE" sz="1600" dirty="0"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</a:p>
          <a:p>
            <a:pPr marL="0" lvl="0" indent="0" algn="just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de-DE" sz="1600" dirty="0">
                <a:ea typeface="MS Mincho" panose="02020609040205080304" pitchFamily="49" charset="-128"/>
                <a:cs typeface="Times New Roman" panose="02020603050405020304" pitchFamily="18" charset="0"/>
              </a:rPr>
              <a:t>                                                               - </a:t>
            </a:r>
            <a:r>
              <a:rPr lang="en-GB" sz="1600" dirty="0">
                <a:ea typeface="MS Mincho" panose="02020609040205080304" pitchFamily="49" charset="-128"/>
                <a:cs typeface="Arial" panose="020B0604020202020204" pitchFamily="34" charset="0"/>
              </a:rPr>
              <a:t>Project controlling</a:t>
            </a:r>
          </a:p>
          <a:p>
            <a:pPr marL="0" indent="0" algn="just">
              <a:lnSpc>
                <a:spcPct val="150000"/>
              </a:lnSpc>
              <a:spcBef>
                <a:spcPts val="0"/>
              </a:spcBef>
              <a:spcAft>
                <a:spcPts val="400"/>
              </a:spcAft>
              <a:buNone/>
            </a:pPr>
            <a:r>
              <a:rPr lang="en-GB" sz="1600" dirty="0">
                <a:ea typeface="Calibri" panose="020F0502020204030204" pitchFamily="34" charset="0"/>
                <a:cs typeface="Arial" panose="020B0604020202020204" pitchFamily="34" charset="0"/>
              </a:rPr>
              <a:t>The company employs approx. 50 employees.</a:t>
            </a:r>
            <a:r>
              <a:rPr lang="de-DE" sz="1600" dirty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600" dirty="0">
                <a:ea typeface="Calibri" panose="020F0502020204030204" pitchFamily="34" charset="0"/>
                <a:cs typeface="Arial" panose="020B0604020202020204" pitchFamily="34" charset="0"/>
              </a:rPr>
              <a:t>The company shares are held by four associates and each share holds one quarter of votes.</a:t>
            </a:r>
            <a:r>
              <a:rPr lang="de-DE" sz="1600" dirty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600" dirty="0">
                <a:ea typeface="Calibri" panose="020F0502020204030204" pitchFamily="34" charset="0"/>
                <a:cs typeface="Arial" panose="020B0604020202020204" pitchFamily="34" charset="0"/>
              </a:rPr>
              <a:t>Last year, the balance-sheet total amounted to 1.5 M EUR and the equity portion totalled 700.000 EUR.</a:t>
            </a:r>
            <a:r>
              <a:rPr lang="de-DE" sz="1600" dirty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600" dirty="0">
                <a:ea typeface="Calibri" panose="020F0502020204030204" pitchFamily="34" charset="0"/>
                <a:cs typeface="Arial" panose="020B0604020202020204" pitchFamily="34" charset="0"/>
              </a:rPr>
              <a:t>For years, the revenue from ordinary activities amounts to approx. 100,000 EUR.</a:t>
            </a:r>
            <a:r>
              <a:rPr lang="de-DE" sz="1600" dirty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600" dirty="0">
                <a:ea typeface="Calibri" panose="020F0502020204030204" pitchFamily="34" charset="0"/>
                <a:cs typeface="Arial" panose="020B0604020202020204" pitchFamily="34" charset="0"/>
              </a:rPr>
              <a:t>For succession purposes, a circle of senior executives (A-Squad) should be built up.</a:t>
            </a:r>
            <a:endParaRPr lang="de-DE" sz="16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en-GB" sz="1600" b="1" dirty="0">
                <a:ea typeface="Calibri" panose="020F0502020204030204" pitchFamily="34" charset="0"/>
                <a:cs typeface="Arial" panose="020B0604020202020204" pitchFamily="34" charset="0"/>
              </a:rPr>
              <a:t>Questions:</a:t>
            </a:r>
            <a:endParaRPr lang="de-DE" sz="16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spcBef>
                <a:spcPts val="0"/>
              </a:spcBef>
              <a:buFont typeface="+mj-lt"/>
              <a:buAutoNum type="arabicPeriod"/>
            </a:pPr>
            <a:r>
              <a:rPr lang="en-GB" sz="1600" dirty="0">
                <a:ea typeface="Calibri" panose="020F0502020204030204" pitchFamily="34" charset="0"/>
                <a:cs typeface="Arial" panose="020B0604020202020204" pitchFamily="34" charset="0"/>
              </a:rPr>
              <a:t>Which participation resp. ownership forms are conceivable?</a:t>
            </a:r>
            <a:endParaRPr lang="de-DE" sz="16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spcBef>
                <a:spcPts val="0"/>
              </a:spcBef>
              <a:buFont typeface="+mj-lt"/>
              <a:buAutoNum type="arabicPeriod"/>
            </a:pPr>
            <a:r>
              <a:rPr lang="en-GB" sz="1600" dirty="0">
                <a:ea typeface="Calibri" panose="020F0502020204030204" pitchFamily="34" charset="0"/>
                <a:cs typeface="Arial" panose="020B0604020202020204" pitchFamily="34" charset="0"/>
              </a:rPr>
              <a:t>Which of these ownership forms should be preferred?</a:t>
            </a:r>
            <a:endParaRPr lang="de-DE" sz="16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spcBef>
                <a:spcPts val="0"/>
              </a:spcBef>
              <a:buFont typeface="+mj-lt"/>
              <a:buAutoNum type="arabicPeriod"/>
            </a:pPr>
            <a:r>
              <a:rPr lang="en-GB" sz="1600" dirty="0">
                <a:ea typeface="Calibri" panose="020F0502020204030204" pitchFamily="34" charset="0"/>
                <a:cs typeface="Arial" panose="020B0604020202020204" pitchFamily="34" charset="0"/>
              </a:rPr>
              <a:t>Please outline the participation resp. ownership model.</a:t>
            </a:r>
            <a:endParaRPr lang="de-DE" sz="1600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xmlns="" id="{5DD7048D-7BE1-44DE-BE45-AD927F04DB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B29CA3-305D-4891-B196-E09DD807D1C5}" type="datetime1">
              <a:rPr lang="en-GB" smtClean="0"/>
              <a:t>17/02/2018</a:t>
            </a:fld>
            <a:endParaRPr lang="en-GB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xmlns="" id="{F6B89DC4-4B66-43D8-885A-5A0A80E272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Prof. Dr. Horst Muschol</a:t>
            </a:r>
            <a:endParaRPr lang="en-GB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xmlns="" id="{CD4618F4-5AA2-417B-A192-70BBFFB4FD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F51112-B7A3-46E5-A1B5-87A49205971D}" type="slidenum">
              <a:rPr lang="en-GB" smtClean="0"/>
              <a:t>26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311221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1849437"/>
          </a:xfrm>
        </p:spPr>
        <p:txBody>
          <a:bodyPr>
            <a:normAutofit/>
          </a:bodyPr>
          <a:lstStyle/>
          <a:p>
            <a:r>
              <a:rPr lang="en-GB" sz="4000" b="1" dirty="0"/>
              <a:t>1.   Ownership</a:t>
            </a:r>
            <a:r>
              <a:rPr lang="en-GB" sz="4000" dirty="0"/>
              <a:t> </a:t>
            </a:r>
            <a:r>
              <a:rPr lang="en-GB" sz="4000" b="1" dirty="0"/>
              <a:t>and</a:t>
            </a:r>
            <a:r>
              <a:rPr lang="en-GB" sz="4000" dirty="0"/>
              <a:t> </a:t>
            </a:r>
            <a:r>
              <a:rPr lang="en-GB" sz="4000" b="1" dirty="0"/>
              <a:t>Responsibility</a:t>
            </a:r>
            <a:r>
              <a:rPr lang="en-GB" sz="4000" dirty="0"/>
              <a:t>	</a:t>
            </a: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>
              <a:spcBef>
                <a:spcPts val="0"/>
              </a:spcBef>
            </a:pPr>
            <a:endParaRPr lang="en-US" sz="2000" dirty="0"/>
          </a:p>
          <a:p>
            <a:pPr>
              <a:spcBef>
                <a:spcPts val="0"/>
              </a:spcBef>
            </a:pPr>
            <a:endParaRPr lang="en-US" sz="2000" dirty="0"/>
          </a:p>
          <a:p>
            <a:pPr>
              <a:spcBef>
                <a:spcPts val="0"/>
              </a:spcBef>
            </a:pPr>
            <a:endParaRPr lang="en-US" sz="2000" dirty="0"/>
          </a:p>
          <a:p>
            <a:pPr>
              <a:spcBef>
                <a:spcPts val="0"/>
              </a:spcBef>
            </a:pPr>
            <a:r>
              <a:rPr lang="en-US" sz="2000" dirty="0" smtClean="0"/>
              <a:t>Cf.  </a:t>
            </a:r>
            <a:r>
              <a:rPr lang="en-US" sz="2000" dirty="0" err="1"/>
              <a:t>Kreuzhof</a:t>
            </a:r>
            <a:r>
              <a:rPr lang="en-US" sz="2000" dirty="0"/>
              <a:t>, R., </a:t>
            </a:r>
            <a:r>
              <a:rPr lang="en-US" sz="2000" dirty="0" err="1"/>
              <a:t>Muschol,H</a:t>
            </a:r>
            <a:r>
              <a:rPr lang="en-US" sz="2000" dirty="0"/>
              <a:t>., The Future of Employee Participation, Die Neue </a:t>
            </a:r>
            <a:r>
              <a:rPr lang="en-US" sz="2000" dirty="0" err="1"/>
              <a:t>Ordnung</a:t>
            </a:r>
            <a:r>
              <a:rPr lang="en-US" sz="2000" dirty="0"/>
              <a:t>, </a:t>
            </a:r>
            <a:r>
              <a:rPr lang="en-US" sz="2000" dirty="0" smtClean="0"/>
              <a:t>volume </a:t>
            </a:r>
            <a:r>
              <a:rPr lang="en-US" sz="2000" dirty="0"/>
              <a:t>2, April 2015, </a:t>
            </a:r>
            <a:r>
              <a:rPr lang="en-US" sz="2000" dirty="0" smtClean="0"/>
              <a:t>p. </a:t>
            </a:r>
            <a:r>
              <a:rPr lang="en-US" sz="2000" dirty="0"/>
              <a:t>131 f.</a:t>
            </a:r>
            <a:endParaRPr lang="en-GB" sz="2000" dirty="0"/>
          </a:p>
        </p:txBody>
      </p:sp>
      <p:pic>
        <p:nvPicPr>
          <p:cNvPr id="5" name="Obrázek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6269" y="32661"/>
            <a:ext cx="1685730" cy="606526"/>
          </a:xfrm>
          <a:prstGeom prst="rect">
            <a:avLst/>
          </a:prstGeom>
        </p:spPr>
      </p:pic>
      <p:pic>
        <p:nvPicPr>
          <p:cNvPr id="6" name="Obrázek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631233" cy="540183"/>
          </a:xfrm>
          <a:prstGeom prst="rect">
            <a:avLst/>
          </a:prstGeom>
        </p:spPr>
      </p:pic>
      <p:pic>
        <p:nvPicPr>
          <p:cNvPr id="1026" name="Obrázek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1571" y="6334609"/>
            <a:ext cx="2328857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Obrázek 9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3985" y="6353269"/>
            <a:ext cx="1933780" cy="350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Obrázek 1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181" y="6245952"/>
            <a:ext cx="1733930" cy="4819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Obrázek 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41322" y="6281427"/>
            <a:ext cx="747319" cy="398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 descr="HUDDERSFIELD LOGO correct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9668" y="6329457"/>
            <a:ext cx="1168346" cy="398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611919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de-DE" b="1" dirty="0"/>
              <a:t>1.   Ownership and </a:t>
            </a:r>
            <a:r>
              <a:rPr lang="de-DE" b="1" dirty="0" err="1"/>
              <a:t>Responsibility</a:t>
            </a:r>
            <a:r>
              <a:rPr lang="de-DE" b="1" dirty="0"/>
              <a:t>	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just">
              <a:lnSpc>
                <a:spcPct val="150000"/>
              </a:lnSpc>
              <a:spcAft>
                <a:spcPts val="1000"/>
              </a:spcAft>
              <a:buNone/>
            </a:pPr>
            <a:r>
              <a:rPr lang="en-US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Early on, </a:t>
            </a:r>
            <a:r>
              <a:rPr lang="en-US" b="1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</a:t>
            </a:r>
            <a:r>
              <a:rPr lang="en-US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employee participation</a:t>
            </a:r>
            <a:r>
              <a:rPr lang="en-US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smtClean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was </a:t>
            </a:r>
            <a:r>
              <a:rPr lang="en-US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considered as an important instrument for </a:t>
            </a:r>
            <a:r>
              <a:rPr lang="en-US" b="1" dirty="0" smtClean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 </a:t>
            </a:r>
            <a:r>
              <a:rPr lang="en-US" b="1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fair distribution of income and wealth</a:t>
            </a:r>
            <a:r>
              <a:rPr lang="en-US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within </a:t>
            </a:r>
            <a:r>
              <a:rPr lang="en-US" b="1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social market economy</a:t>
            </a:r>
            <a:r>
              <a:rPr lang="en-US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de-DE" dirty="0"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de-DE" sz="1400" b="1" dirty="0"/>
          </a:p>
          <a:p>
            <a:pPr marL="0" indent="0">
              <a:buNone/>
            </a:pPr>
            <a:r>
              <a:rPr lang="de-DE" sz="1400" b="1" dirty="0"/>
              <a:t>Figure 1: MAB </a:t>
            </a:r>
            <a:r>
              <a:rPr lang="de-DE" sz="1400" b="1" dirty="0" err="1"/>
              <a:t>as</a:t>
            </a:r>
            <a:r>
              <a:rPr lang="de-DE" sz="1400" b="1" dirty="0"/>
              <a:t> </a:t>
            </a:r>
            <a:r>
              <a:rPr lang="de-DE" sz="1400" b="1" dirty="0" err="1"/>
              <a:t>instrument</a:t>
            </a:r>
            <a:r>
              <a:rPr lang="de-DE" sz="1400" b="1" dirty="0"/>
              <a:t> </a:t>
            </a:r>
          </a:p>
          <a:p>
            <a:pPr marL="0" indent="0">
              <a:buNone/>
            </a:pPr>
            <a:r>
              <a:rPr lang="de-DE" sz="1400" dirty="0"/>
              <a:t>(Vgl. Nell-Breuning, Oswald, Eigentumsbildung in Arbeitnehmerhand, 2. um eine Thesenfolge vermehrte Auflage, 1955, Paderborn)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xmlns="" id="{3CD7E585-9F61-4D66-AE74-4C1CCC89FF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9D4118-0002-45CB-8C3E-7489D8D6A533}" type="datetime1">
              <a:rPr lang="en-GB" smtClean="0"/>
              <a:t>17/02/2018</a:t>
            </a:fld>
            <a:endParaRPr lang="en-GB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xmlns="" id="{E70FC9D1-4370-4AD6-8EBA-6369B387A5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Prof. Dr. Horst Muschol</a:t>
            </a:r>
            <a:endParaRPr lang="en-GB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xmlns="" id="{560F2AE8-243E-4948-AA60-2FA1048E8E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F51112-B7A3-46E5-A1B5-87A49205971D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339910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xmlns="" id="{56D82C39-B38C-4064-9D3A-7DA49A1B92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de-DE" b="1" dirty="0"/>
              <a:t>1.   Ownership and </a:t>
            </a:r>
            <a:r>
              <a:rPr lang="de-DE" b="1" dirty="0" err="1"/>
              <a:t>Responsibility</a:t>
            </a:r>
            <a:r>
              <a:rPr lang="de-DE" b="1" dirty="0"/>
              <a:t>	</a:t>
            </a:r>
            <a:endParaRPr lang="de-DE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xmlns="" id="{966B5BC3-3628-4672-B630-FFFD57B990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64367"/>
            <a:ext cx="10715171" cy="4676776"/>
          </a:xfrm>
        </p:spPr>
        <p:txBody>
          <a:bodyPr>
            <a:normAutofit fontScale="32500" lnSpcReduction="20000"/>
          </a:bodyPr>
          <a:lstStyle/>
          <a:p>
            <a:pPr marL="0" indent="0" algn="just">
              <a:lnSpc>
                <a:spcPct val="150000"/>
              </a:lnSpc>
              <a:spcAft>
                <a:spcPts val="1000"/>
              </a:spcAft>
              <a:buNone/>
            </a:pPr>
            <a:r>
              <a:rPr lang="en-US" sz="9600" dirty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9600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First </a:t>
            </a:r>
            <a:r>
              <a:rPr lang="en-US" sz="9600" dirty="0">
                <a:ea typeface="Calibri" panose="020F0502020204030204" pitchFamily="34" charset="0"/>
                <a:cs typeface="Times New Roman" panose="02020603050405020304" pitchFamily="18" charset="0"/>
              </a:rPr>
              <a:t>of all, the employee participation is </a:t>
            </a:r>
            <a:r>
              <a:rPr lang="en-US" sz="9600" b="1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a </a:t>
            </a:r>
            <a:r>
              <a:rPr lang="en-US" sz="9600" b="1" dirty="0">
                <a:ea typeface="Calibri" panose="020F0502020204030204" pitchFamily="34" charset="0"/>
                <a:cs typeface="Times New Roman" panose="02020603050405020304" pitchFamily="18" charset="0"/>
              </a:rPr>
              <a:t>general term for the participation of employees  </a:t>
            </a:r>
            <a:r>
              <a:rPr lang="en-US" sz="9600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in </a:t>
            </a:r>
            <a:r>
              <a:rPr lang="en-US" sz="9600" dirty="0">
                <a:ea typeface="Calibri" panose="020F0502020204030204" pitchFamily="34" charset="0"/>
                <a:cs typeface="Times New Roman" panose="02020603050405020304" pitchFamily="18" charset="0"/>
              </a:rPr>
              <a:t>the company’s </a:t>
            </a:r>
            <a:r>
              <a:rPr lang="en-US" sz="9600" b="1" dirty="0">
                <a:ea typeface="Calibri" panose="020F0502020204030204" pitchFamily="34" charset="0"/>
                <a:cs typeface="Times New Roman" panose="02020603050405020304" pitchFamily="18" charset="0"/>
              </a:rPr>
              <a:t>capital resp. economic success</a:t>
            </a:r>
            <a:r>
              <a:rPr lang="en-US" sz="9600" dirty="0">
                <a:ea typeface="Calibri" panose="020F0502020204030204" pitchFamily="34" charset="0"/>
                <a:cs typeface="Times New Roman" panose="02020603050405020304" pitchFamily="18" charset="0"/>
              </a:rPr>
              <a:t> (material employee participation), </a:t>
            </a:r>
            <a:r>
              <a:rPr lang="en-US" sz="9600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as </a:t>
            </a:r>
            <a:r>
              <a:rPr lang="en-US" sz="9600" dirty="0">
                <a:ea typeface="Calibri" panose="020F0502020204030204" pitchFamily="34" charset="0"/>
                <a:cs typeface="Times New Roman" panose="02020603050405020304" pitchFamily="18" charset="0"/>
              </a:rPr>
              <a:t>well as in its </a:t>
            </a:r>
            <a:r>
              <a:rPr lang="en-US" sz="9600" b="1" dirty="0">
                <a:ea typeface="Calibri" panose="020F0502020204030204" pitchFamily="34" charset="0"/>
                <a:cs typeface="Times New Roman" panose="02020603050405020304" pitchFamily="18" charset="0"/>
              </a:rPr>
              <a:t>operational </a:t>
            </a:r>
            <a:r>
              <a:rPr lang="en-US" sz="9600" b="1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processes</a:t>
            </a:r>
            <a:r>
              <a:rPr lang="en-US" sz="9600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9600" dirty="0">
                <a:ea typeface="Calibri" panose="020F0502020204030204" pitchFamily="34" charset="0"/>
                <a:cs typeface="Times New Roman" panose="02020603050405020304" pitchFamily="18" charset="0"/>
              </a:rPr>
              <a:t>- provided that this exceeds legally prescribed information and participation rights </a:t>
            </a:r>
            <a:r>
              <a:rPr lang="en-US" sz="9600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en-US" sz="9600" dirty="0">
                <a:ea typeface="Calibri" panose="020F0502020204030204" pitchFamily="34" charset="0"/>
                <a:cs typeface="Times New Roman" panose="02020603050405020304" pitchFamily="18" charset="0"/>
              </a:rPr>
              <a:t>immaterial employee participation).</a:t>
            </a:r>
          </a:p>
          <a:p>
            <a:pPr marL="0" indent="0">
              <a:lnSpc>
                <a:spcPct val="150000"/>
              </a:lnSpc>
              <a:spcAft>
                <a:spcPts val="1000"/>
              </a:spcAft>
              <a:buNone/>
            </a:pPr>
            <a:r>
              <a:rPr lang="en-US" sz="4800" b="1" dirty="0">
                <a:ea typeface="Calibri" panose="020F0502020204030204" pitchFamily="34" charset="0"/>
                <a:cs typeface="Times New Roman" panose="02020603050405020304" pitchFamily="18" charset="0"/>
              </a:rPr>
              <a:t>Figure 2: Definition of MAB </a:t>
            </a:r>
            <a:endParaRPr lang="de-DE" sz="4800" b="1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50000"/>
              </a:lnSpc>
              <a:spcAft>
                <a:spcPts val="1000"/>
              </a:spcAft>
              <a:buNone/>
            </a:pPr>
            <a:endParaRPr lang="en-US" sz="2200" b="1" dirty="0"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xmlns="" id="{78EA2DF5-D74F-4956-9342-7A622617ADF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5443"/>
            <a:ext cx="2743200" cy="365125"/>
          </a:xfrm>
        </p:spPr>
        <p:txBody>
          <a:bodyPr/>
          <a:lstStyle/>
          <a:p>
            <a:fld id="{F4B29CA3-305D-4891-B196-E09DD807D1C5}" type="datetime1">
              <a:rPr lang="en-GB" smtClean="0"/>
              <a:t>17/02/2018</a:t>
            </a:fld>
            <a:endParaRPr lang="en-GB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xmlns="" id="{E05052D8-5D96-4F87-A5F1-0383084592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Prof. Dr. Horst Muschol</a:t>
            </a:r>
            <a:endParaRPr lang="en-GB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xmlns="" id="{1B8E35FF-2457-4B1E-9598-37695029A1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F51112-B7A3-46E5-A1B5-87A49205971D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900308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xmlns="" id="{85E3A238-2F54-4A9D-950D-C8691B02FF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de-DE" b="1" dirty="0"/>
              <a:t>1.   Ownership and </a:t>
            </a:r>
            <a:r>
              <a:rPr lang="de-DE" b="1" dirty="0" err="1"/>
              <a:t>Responsibility</a:t>
            </a:r>
            <a:r>
              <a:rPr lang="de-DE" b="1" dirty="0"/>
              <a:t>	</a:t>
            </a:r>
            <a:endParaRPr lang="de-DE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xmlns="" id="{C738357A-D312-4593-890D-03B2FE8EE8B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indent="0" algn="just">
              <a:lnSpc>
                <a:spcPct val="150000"/>
              </a:lnSpc>
              <a:spcAft>
                <a:spcPts val="1200"/>
              </a:spcAft>
              <a:buNone/>
            </a:pPr>
            <a:r>
              <a:rPr lang="en-US" sz="4400" b="1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company </a:t>
            </a:r>
            <a:r>
              <a:rPr lang="en-US" sz="4400" b="1" dirty="0" smtClean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partnership </a:t>
            </a:r>
            <a:r>
              <a:rPr lang="en-US" sz="4000" dirty="0" smtClean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is </a:t>
            </a:r>
            <a:r>
              <a:rPr lang="en-US" sz="40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understood as </a:t>
            </a:r>
            <a:r>
              <a:rPr lang="en-US" sz="4000" b="1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 synonym for employee participation</a:t>
            </a:r>
            <a:r>
              <a:rPr lang="en-US" sz="40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de-DE" sz="4000" dirty="0"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50000"/>
              </a:lnSpc>
              <a:spcAft>
                <a:spcPts val="1200"/>
              </a:spcAft>
              <a:buNone/>
            </a:pPr>
            <a:r>
              <a:rPr lang="en-US" sz="40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Consequently, employee participation is a key step </a:t>
            </a:r>
            <a:endParaRPr lang="de-DE" sz="4000" dirty="0"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50000"/>
              </a:lnSpc>
              <a:spcAft>
                <a:spcPts val="1200"/>
              </a:spcAft>
              <a:buNone/>
            </a:pPr>
            <a:r>
              <a:rPr lang="en-US" sz="40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towards </a:t>
            </a:r>
            <a:r>
              <a:rPr lang="en-US" sz="4000" b="1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 cooperative and fair company</a:t>
            </a:r>
            <a:r>
              <a:rPr lang="en-US" sz="40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de-DE" sz="4000" dirty="0"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 hangingPunct="0">
              <a:spcBef>
                <a:spcPts val="1800"/>
              </a:spcBef>
              <a:spcAft>
                <a:spcPts val="300"/>
              </a:spcAft>
              <a:buNone/>
            </a:pPr>
            <a:r>
              <a:rPr lang="en-US" sz="1500" b="1" dirty="0">
                <a:ea typeface="Times New Roman" panose="02020603050405020304" pitchFamily="18" charset="0"/>
              </a:rPr>
              <a:t>Figure 3: MAB as a way towards a partnership-based company</a:t>
            </a:r>
            <a:endParaRPr lang="de-DE" sz="1500" dirty="0">
              <a:ea typeface="Times New Roman" panose="02020603050405020304" pitchFamily="18" charset="0"/>
            </a:endParaRPr>
          </a:p>
          <a:p>
            <a:pPr marL="0" indent="0" algn="just" fontAlgn="base" hangingPunct="0">
              <a:spcBef>
                <a:spcPts val="0"/>
              </a:spcBef>
              <a:buNone/>
            </a:pPr>
            <a:r>
              <a:rPr lang="de-DE" sz="1500" dirty="0">
                <a:ea typeface="Times New Roman" panose="02020603050405020304" pitchFamily="18" charset="0"/>
                <a:cs typeface="Arial" panose="020B0604020202020204" pitchFamily="34" charset="0"/>
              </a:rPr>
              <a:t>(Vgl. Beyer, Heinrich, </a:t>
            </a:r>
            <a:r>
              <a:rPr lang="de-DE" sz="1500" dirty="0" err="1">
                <a:ea typeface="Times New Roman" panose="02020603050405020304" pitchFamily="18" charset="0"/>
                <a:cs typeface="Arial" panose="020B0604020202020204" pitchFamily="34" charset="0"/>
              </a:rPr>
              <a:t>Lezius</a:t>
            </a:r>
            <a:r>
              <a:rPr lang="de-DE" sz="1500" dirty="0">
                <a:ea typeface="Times New Roman" panose="02020603050405020304" pitchFamily="18" charset="0"/>
                <a:cs typeface="Arial" panose="020B0604020202020204" pitchFamily="34" charset="0"/>
              </a:rPr>
              <a:t>, Michael in: </a:t>
            </a:r>
            <a:r>
              <a:rPr lang="de-DE" sz="1500" dirty="0" err="1">
                <a:ea typeface="Times New Roman" panose="02020603050405020304" pitchFamily="18" charset="0"/>
                <a:cs typeface="Arial" panose="020B0604020202020204" pitchFamily="34" charset="0"/>
              </a:rPr>
              <a:t>FitzRoy</a:t>
            </a:r>
            <a:r>
              <a:rPr lang="de-DE" sz="1500" dirty="0">
                <a:ea typeface="Times New Roman" panose="02020603050405020304" pitchFamily="18" charset="0"/>
                <a:cs typeface="Arial" panose="020B0604020202020204" pitchFamily="34" charset="0"/>
              </a:rPr>
              <a:t>, Felix R., Kraft, Kornelius), Mitarbeiterbeteiligung und Mitbestimmung im Unternehmen, 1987, Berlin, New York: de </a:t>
            </a:r>
            <a:r>
              <a:rPr lang="de-DE" sz="1500" dirty="0" err="1">
                <a:ea typeface="Times New Roman" panose="02020603050405020304" pitchFamily="18" charset="0"/>
                <a:cs typeface="Arial" panose="020B0604020202020204" pitchFamily="34" charset="0"/>
              </a:rPr>
              <a:t>Guyter</a:t>
            </a:r>
            <a:r>
              <a:rPr lang="de-DE" sz="1500" dirty="0">
                <a:ea typeface="Times New Roman" panose="02020603050405020304" pitchFamily="18" charset="0"/>
                <a:cs typeface="Arial" panose="020B0604020202020204" pitchFamily="34" charset="0"/>
              </a:rPr>
              <a:t> Verlag)</a:t>
            </a:r>
            <a:endParaRPr lang="de-DE" sz="15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de-DE" dirty="0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xmlns="" id="{A2832CD1-2446-476B-BFC6-1166B62754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B29CA3-305D-4891-B196-E09DD807D1C5}" type="datetime1">
              <a:rPr lang="en-GB" smtClean="0"/>
              <a:t>17/02/2018</a:t>
            </a:fld>
            <a:endParaRPr lang="en-GB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xmlns="" id="{DAE221EF-60B8-4397-965F-26E820C715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Prof. Dr. Horst Muschol</a:t>
            </a:r>
            <a:endParaRPr lang="en-GB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xmlns="" id="{4D1A2913-7DCE-4732-9431-B7FD6AFE95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F51112-B7A3-46E5-A1B5-87A49205971D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898609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xmlns="" id="{4238AF12-89D8-4B2D-BBF8-6D5DD54A1A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de-DE" b="1" dirty="0"/>
              <a:t>1.   Ownership and </a:t>
            </a:r>
            <a:r>
              <a:rPr lang="de-DE" b="1" dirty="0" err="1"/>
              <a:t>Responsibility</a:t>
            </a:r>
            <a:r>
              <a:rPr lang="de-DE" b="1" dirty="0"/>
              <a:t>	</a:t>
            </a:r>
            <a:endParaRPr lang="de-DE" dirty="0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xmlns="" id="{6E666B7C-0D9A-41EB-BFE3-3352925B09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B29CA3-305D-4891-B196-E09DD807D1C5}" type="datetime1">
              <a:rPr lang="en-GB" smtClean="0"/>
              <a:t>17/02/2018</a:t>
            </a:fld>
            <a:endParaRPr lang="en-GB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xmlns="" id="{D0A063E3-69FB-4971-9822-A7D9D097A0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Prof. Dr. Horst Muschol</a:t>
            </a:r>
            <a:endParaRPr lang="en-GB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xmlns="" id="{D32680DB-7EC7-47DC-9363-7D03F2178C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F51112-B7A3-46E5-A1B5-87A49205971D}" type="slidenum">
              <a:rPr lang="en-GB" smtClean="0"/>
              <a:t>7</a:t>
            </a:fld>
            <a:endParaRPr lang="en-GB"/>
          </a:p>
        </p:txBody>
      </p:sp>
      <p:graphicFrame>
        <p:nvGraphicFramePr>
          <p:cNvPr id="9" name="Inhaltsplatzhalter 8">
            <a:extLst>
              <a:ext uri="{FF2B5EF4-FFF2-40B4-BE49-F238E27FC236}">
                <a16:creationId xmlns:a16="http://schemas.microsoft.com/office/drawing/2014/main" xmlns="" id="{0F6D7B4C-99DA-4997-9B52-335B2F95F45F}"/>
              </a:ext>
            </a:extLst>
          </p:cNvPr>
          <p:cNvGraphicFramePr>
            <a:graphicFrameLocks noGrp="1"/>
          </p:cNvGraphicFramePr>
          <p:nvPr>
            <p:ph idx="1"/>
            <p:extLst/>
          </p:nvPr>
        </p:nvGraphicFramePr>
        <p:xfrm>
          <a:off x="711200" y="1545544"/>
          <a:ext cx="10642600" cy="43327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0" name="Textfeld 9">
            <a:extLst>
              <a:ext uri="{FF2B5EF4-FFF2-40B4-BE49-F238E27FC236}">
                <a16:creationId xmlns:a16="http://schemas.microsoft.com/office/drawing/2014/main" xmlns="" id="{AF7F9EB4-7703-457A-A6EC-4E066DC8B0A5}"/>
              </a:ext>
            </a:extLst>
          </p:cNvPr>
          <p:cNvSpPr txBox="1"/>
          <p:nvPr/>
        </p:nvSpPr>
        <p:spPr>
          <a:xfrm>
            <a:off x="711200" y="6037136"/>
            <a:ext cx="9622971" cy="3046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</a:pPr>
            <a:r>
              <a:rPr lang="en-US" sz="12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Figure 4: partnership-based company as a social necessity  </a:t>
            </a:r>
            <a:r>
              <a:rPr lang="de-DE" sz="1200" dirty="0">
                <a:latin typeface="Arial" panose="020B0604020202020204" pitchFamily="34" charset="0"/>
                <a:ea typeface="Times New Roman" panose="02020603050405020304" pitchFamily="18" charset="0"/>
              </a:rPr>
              <a:t>(Vgl. </a:t>
            </a:r>
            <a:r>
              <a:rPr lang="de-DE" sz="1200" dirty="0" err="1">
                <a:latin typeface="Arial" panose="020B0604020202020204" pitchFamily="34" charset="0"/>
                <a:ea typeface="Times New Roman" panose="02020603050405020304" pitchFamily="18" charset="0"/>
              </a:rPr>
              <a:t>Losinger</a:t>
            </a:r>
            <a:r>
              <a:rPr lang="de-DE" sz="1200" dirty="0">
                <a:latin typeface="Arial" panose="020B0604020202020204" pitchFamily="34" charset="0"/>
                <a:ea typeface="Times New Roman" panose="02020603050405020304" pitchFamily="18" charset="0"/>
              </a:rPr>
              <a:t>, Gerechte Vermögensverteilung, 1994, Paderborn)</a:t>
            </a:r>
            <a:endParaRPr lang="de-DE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658261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xmlns="" id="{C94FD677-0355-4670-BF05-3DCFA1CE9E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de-DE" b="1" dirty="0"/>
              <a:t>1.   Ownership and </a:t>
            </a:r>
            <a:r>
              <a:rPr lang="de-DE" b="1" dirty="0" err="1"/>
              <a:t>Responsibility</a:t>
            </a:r>
            <a:r>
              <a:rPr lang="de-DE" b="1" dirty="0"/>
              <a:t>	</a:t>
            </a:r>
            <a:endParaRPr lang="de-DE" dirty="0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xmlns="" id="{E8CC4EC8-C8A4-42EE-B019-C0FA011E52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B29CA3-305D-4891-B196-E09DD807D1C5}" type="datetime1">
              <a:rPr lang="en-GB" smtClean="0"/>
              <a:t>17/02/2018</a:t>
            </a:fld>
            <a:endParaRPr lang="en-GB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xmlns="" id="{BED2855A-9A9F-48F3-95D9-E393795DB5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dirty="0"/>
              <a:t>Prof. Dr. Horst </a:t>
            </a:r>
            <a:r>
              <a:rPr lang="de-DE" dirty="0" err="1"/>
              <a:t>Muschol</a:t>
            </a:r>
            <a:endParaRPr lang="en-GB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xmlns="" id="{5431C2B2-6842-4B46-944A-F1ADAEF75C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F51112-B7A3-46E5-A1B5-87A49205971D}" type="slidenum">
              <a:rPr lang="en-GB" smtClean="0"/>
              <a:t>8</a:t>
            </a:fld>
            <a:endParaRPr lang="en-GB" dirty="0"/>
          </a:p>
        </p:txBody>
      </p:sp>
      <p:sp>
        <p:nvSpPr>
          <p:cNvPr id="7" name="Abgerundetes Rechteck 19">
            <a:extLst>
              <a:ext uri="{FF2B5EF4-FFF2-40B4-BE49-F238E27FC236}">
                <a16:creationId xmlns:a16="http://schemas.microsoft.com/office/drawing/2014/main" xmlns="" id="{75433AB9-A68D-4B3A-85B6-BA44D20FDF68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838200" y="1825626"/>
            <a:ext cx="10515599" cy="1382032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chemeClr val="lt1">
                  <a:lumMod val="100000"/>
                  <a:lumOff val="0"/>
                </a:schemeClr>
              </a:gs>
              <a:gs pos="100000">
                <a:schemeClr val="dk1">
                  <a:lumMod val="40000"/>
                  <a:lumOff val="60000"/>
                </a:schemeClr>
              </a:gs>
            </a:gsLst>
            <a:lin ang="5400000" scaled="1"/>
          </a:gradFill>
          <a:ln w="12700">
            <a:solidFill>
              <a:schemeClr val="dk1">
                <a:lumMod val="60000"/>
                <a:lumOff val="40000"/>
              </a:schemeClr>
            </a:solidFill>
            <a:round/>
            <a:headEnd/>
            <a:tailEnd/>
          </a:ln>
          <a:effectLst>
            <a:outerShdw dist="28398" dir="3806097" algn="ctr" rotWithShape="0">
              <a:schemeClr val="lt1">
                <a:lumMod val="50000"/>
                <a:lumOff val="0"/>
                <a:alpha val="50000"/>
              </a:schemeClr>
            </a:outerShdw>
          </a:effec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marL="0" indent="0" algn="ctr">
              <a:lnSpc>
                <a:spcPct val="150000"/>
              </a:lnSpc>
              <a:spcBef>
                <a:spcPts val="0"/>
              </a:spcBef>
              <a:buNone/>
            </a:pPr>
            <a:r>
              <a:rPr lang="en-US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MAB, ownership and responsibility</a:t>
            </a:r>
            <a:endParaRPr lang="de-DE" dirty="0"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1200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1800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ownership – also of the company’s assets – </a:t>
            </a:r>
            <a:r>
              <a:rPr lang="en-US" sz="18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is significant because it:</a:t>
            </a:r>
            <a:endParaRPr lang="de-DE" sz="1800" dirty="0"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endParaRPr lang="de-DE" sz="1200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Abgerundetes Rechteck 10">
            <a:extLst>
              <a:ext uri="{FF2B5EF4-FFF2-40B4-BE49-F238E27FC236}">
                <a16:creationId xmlns:a16="http://schemas.microsoft.com/office/drawing/2014/main" xmlns="" id="{C79284BF-9642-433D-88E6-0B4B30019F2C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8200" y="3493974"/>
            <a:ext cx="3541485" cy="2327388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  <a:effectLst>
            <a:outerShdw dist="35921" dir="2700000" algn="ctr" rotWithShape="0">
              <a:schemeClr val="tx1">
                <a:lumMod val="100000"/>
                <a:lumOff val="0"/>
                <a:alpha val="50000"/>
              </a:schemeClr>
            </a:outerShdw>
          </a:effec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lnSpc>
                <a:spcPct val="150000"/>
              </a:lnSpc>
            </a:pPr>
            <a:r>
              <a:rPr lang="en-US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(1) </a:t>
            </a:r>
            <a:r>
              <a:rPr lang="en-US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induces people’s independence and self-responsibility and</a:t>
            </a:r>
            <a:r>
              <a:rPr lang="en-US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motivates them</a:t>
            </a:r>
            <a:r>
              <a:rPr lang="en-US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to succeed and to perform at a high level</a:t>
            </a:r>
            <a:endParaRPr lang="de-DE" dirty="0"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Abgerundetes Rechteck 10">
            <a:extLst>
              <a:ext uri="{FF2B5EF4-FFF2-40B4-BE49-F238E27FC236}">
                <a16:creationId xmlns:a16="http://schemas.microsoft.com/office/drawing/2014/main" xmlns="" id="{7372790D-E8DF-4A92-BAA5-38EF21E94032}"/>
              </a:ext>
            </a:extLst>
          </p:cNvPr>
          <p:cNvSpPr>
            <a:spLocks noChangeArrowheads="1"/>
          </p:cNvSpPr>
          <p:nvPr/>
        </p:nvSpPr>
        <p:spPr bwMode="auto">
          <a:xfrm>
            <a:off x="8596087" y="3493974"/>
            <a:ext cx="2757712" cy="2327388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  <a:effectLst>
            <a:outerShdw dist="35921" dir="2700000" algn="ctr" rotWithShape="0">
              <a:schemeClr val="tx1">
                <a:lumMod val="100000"/>
                <a:lumOff val="0"/>
                <a:alpha val="50000"/>
              </a:schemeClr>
            </a:outerShdw>
          </a:effec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spcAft>
                <a:spcPts val="0"/>
              </a:spcAft>
            </a:pPr>
            <a:endParaRPr lang="en-US" sz="2000" b="1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sz="2000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(3) </a:t>
            </a:r>
            <a:r>
              <a:rPr lang="en-US" sz="20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thereby secures</a:t>
            </a:r>
            <a:r>
              <a:rPr lang="en-US" sz="2000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human dignity and freedom</a:t>
            </a:r>
            <a:endParaRPr lang="de-DE" sz="2000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Abgerundetes Rechteck 10">
            <a:extLst>
              <a:ext uri="{FF2B5EF4-FFF2-40B4-BE49-F238E27FC236}">
                <a16:creationId xmlns:a16="http://schemas.microsoft.com/office/drawing/2014/main" xmlns="" id="{5C332C1D-C729-469C-ACB3-395084F9F40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30058" y="3493974"/>
            <a:ext cx="3715656" cy="2327388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  <a:effectLst>
            <a:outerShdw dist="35921" dir="2700000" algn="ctr" rotWithShape="0">
              <a:schemeClr val="tx1">
                <a:lumMod val="100000"/>
                <a:lumOff val="0"/>
                <a:alpha val="50000"/>
              </a:schemeClr>
            </a:outerShdw>
          </a:effec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(2) </a:t>
            </a:r>
            <a:r>
              <a:rPr lang="en-US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ensures the breakdown and demarcation of responsibilities and, by association,</a:t>
            </a:r>
            <a:r>
              <a:rPr lang="en-US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of the responsibility of goods entrusted to them </a:t>
            </a:r>
            <a:r>
              <a:rPr lang="en-US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and</a:t>
            </a:r>
            <a:endParaRPr lang="de-DE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xmlns="" id="{EB5218B0-4B5C-4C71-8E12-F5BE535164BC}"/>
              </a:ext>
            </a:extLst>
          </p:cNvPr>
          <p:cNvSpPr txBox="1"/>
          <p:nvPr/>
        </p:nvSpPr>
        <p:spPr>
          <a:xfrm>
            <a:off x="319315" y="5987018"/>
            <a:ext cx="43107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spcAft>
                <a:spcPts val="1200"/>
              </a:spcAft>
            </a:pPr>
            <a:r>
              <a:rPr lang="en-US" sz="12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Figure 5: ownership and responsibility</a:t>
            </a:r>
            <a:endParaRPr lang="de-DE" sz="1200" dirty="0"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462259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xmlns="" id="{F33D649B-5EA2-4E33-8C4E-6BB26556C7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de-DE" b="1" dirty="0"/>
              <a:t>1.   Ownership and </a:t>
            </a:r>
            <a:r>
              <a:rPr lang="de-DE" b="1" dirty="0" err="1"/>
              <a:t>Responsibility</a:t>
            </a:r>
            <a:r>
              <a:rPr lang="de-DE" b="1" dirty="0"/>
              <a:t>	</a:t>
            </a:r>
            <a:endParaRPr lang="de-DE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xmlns="" id="{6CD338D6-9B5B-41A2-B60D-F5591B1955D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0" indent="0" algn="just">
              <a:lnSpc>
                <a:spcPct val="150000"/>
              </a:lnSpc>
              <a:spcAft>
                <a:spcPts val="1200"/>
              </a:spcAft>
              <a:buNone/>
            </a:pPr>
            <a:r>
              <a:rPr lang="en-US" sz="3200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MAB, Ownership and entrepreneurial </a:t>
            </a:r>
            <a:r>
              <a:rPr lang="en-US" sz="3200" b="1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action </a:t>
            </a:r>
            <a:r>
              <a:rPr lang="en-US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The </a:t>
            </a:r>
            <a:r>
              <a:rPr lang="en-US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Ownership benefits a </a:t>
            </a:r>
            <a:r>
              <a:rPr lang="en-US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comprehensive potential to entrepreneurial action</a:t>
            </a:r>
            <a:r>
              <a:rPr lang="en-US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including </a:t>
            </a:r>
            <a:r>
              <a:rPr lang="en-US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social responsibility. </a:t>
            </a:r>
            <a:r>
              <a:rPr lang="en-US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This </a:t>
            </a:r>
            <a:r>
              <a:rPr lang="en-US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potential simultaneously forms an important </a:t>
            </a:r>
            <a:r>
              <a:rPr lang="en-US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basis for </a:t>
            </a:r>
            <a:r>
              <a:rPr lang="en-US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the </a:t>
            </a:r>
            <a:r>
              <a:rPr lang="en-US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arrangement of company </a:t>
            </a:r>
            <a:r>
              <a:rPr lang="en-US" b="1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succession </a:t>
            </a:r>
            <a:r>
              <a:rPr lang="en-US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and </a:t>
            </a:r>
            <a:r>
              <a:rPr lang="en-US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thus, for </a:t>
            </a:r>
            <a:r>
              <a:rPr lang="en-US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safeguarding the company</a:t>
            </a:r>
            <a:r>
              <a:rPr lang="en-US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. </a:t>
            </a:r>
            <a:endParaRPr lang="de-DE" dirty="0"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50000"/>
              </a:lnSpc>
              <a:spcAft>
                <a:spcPts val="1200"/>
              </a:spcAft>
              <a:buNone/>
            </a:pPr>
            <a:r>
              <a:rPr lang="en-US" sz="18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Figure 6: MAB  and arrangement of company succession</a:t>
            </a:r>
            <a:endParaRPr lang="de-DE" dirty="0"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de-DE" dirty="0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xmlns="" id="{B59ABD23-6A29-4BC7-9B00-317A3C6BBC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B29CA3-305D-4891-B196-E09DD807D1C5}" type="datetime1">
              <a:rPr lang="en-GB" smtClean="0"/>
              <a:t>17/02/2018</a:t>
            </a:fld>
            <a:endParaRPr lang="en-GB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xmlns="" id="{658E03C9-F936-4843-9F0F-C033B11475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Prof. Dr. Horst Muschol</a:t>
            </a:r>
            <a:endParaRPr lang="en-GB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xmlns="" id="{EDB857EB-5210-4946-83A1-8E9766357D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F51112-B7A3-46E5-A1B5-87A49205971D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61850345"/>
      </p:ext>
    </p:extLst>
  </p:cSld>
  <p:clrMapOvr>
    <a:masterClrMapping/>
  </p:clrMapOvr>
</p:sld>
</file>

<file path=ppt/theme/theme1.xml><?xml version="1.0" encoding="utf-8"?>
<a:theme xmlns:a="http://schemas.openxmlformats.org/drawingml/2006/main" name="Motiv Office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emplate KA2 SHARPEN Powerpoint" id="{A149E3AB-727D-4B39-A716-CF96AB296A49}" vid="{476B0934-BDB1-40E4-BD34-321811383E2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new 2_Template_KA2_SHARPEN_Powerpoint</Template>
  <TotalTime>0</TotalTime>
  <Words>1599</Words>
  <Application>Microsoft Office PowerPoint</Application>
  <PresentationFormat>Breitbild</PresentationFormat>
  <Paragraphs>439</Paragraphs>
  <Slides>26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6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26</vt:i4>
      </vt:variant>
    </vt:vector>
  </HeadingPairs>
  <TitlesOfParts>
    <vt:vector size="33" baseType="lpstr">
      <vt:lpstr>MS Mincho</vt:lpstr>
      <vt:lpstr>Arial</vt:lpstr>
      <vt:lpstr>Calibri</vt:lpstr>
      <vt:lpstr>Calibri Light</vt:lpstr>
      <vt:lpstr>Symbol</vt:lpstr>
      <vt:lpstr>Times New Roman</vt:lpstr>
      <vt:lpstr>Motiv Office</vt:lpstr>
      <vt:lpstr>Output 1: HR Learning Module Summer semester 2018</vt:lpstr>
      <vt:lpstr>Chapter 7: </vt:lpstr>
      <vt:lpstr>1.   Ownership and Responsibility </vt:lpstr>
      <vt:lpstr>1.   Ownership and Responsibility </vt:lpstr>
      <vt:lpstr>1.   Ownership and Responsibility </vt:lpstr>
      <vt:lpstr>1.   Ownership and Responsibility </vt:lpstr>
      <vt:lpstr>1.   Ownership and Responsibility </vt:lpstr>
      <vt:lpstr>1.   Ownership and Responsibility </vt:lpstr>
      <vt:lpstr>1.   Ownership and Responsibility </vt:lpstr>
      <vt:lpstr>1.   Ownership and Responsibility </vt:lpstr>
      <vt:lpstr>1.   Ownership and Responsibility </vt:lpstr>
      <vt:lpstr>1.   Ownership and Responsibility</vt:lpstr>
      <vt:lpstr>1.   Ownership and Responsibility </vt:lpstr>
      <vt:lpstr>1.   Ownership and Responsibility </vt:lpstr>
      <vt:lpstr>2. Structuring Employee Ownership Programmes</vt:lpstr>
      <vt:lpstr>2.1 Forms of Employee Ownership</vt:lpstr>
      <vt:lpstr>2.2 Immatrial Employee Participation</vt:lpstr>
      <vt:lpstr>2.2 Immatrial Employee Participation</vt:lpstr>
      <vt:lpstr> 2.3   Material Employee Participation 2.3.1   Overview </vt:lpstr>
      <vt:lpstr> 2.3.2   Equity Participation 2.3.2.1   Direct vs. indirect Equity Participation </vt:lpstr>
      <vt:lpstr>2.3.2.2   Direct Equity Participation </vt:lpstr>
      <vt:lpstr>2.4   Profit Participation </vt:lpstr>
      <vt:lpstr>2.5   Implementing Employee Ownership </vt:lpstr>
      <vt:lpstr> 3.   Possible Implementation Measures 3.1   Selecting the Right Participation Model </vt:lpstr>
      <vt:lpstr>3.   Possible Implementation Measures 3.1   Selecting the Right Participation Model</vt:lpstr>
      <vt:lpstr>3.2   Case study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Angela.Walter</dc:creator>
  <cp:lastModifiedBy>Angela.Walter</cp:lastModifiedBy>
  <cp:revision>29</cp:revision>
  <dcterms:created xsi:type="dcterms:W3CDTF">2017-12-03T19:01:13Z</dcterms:created>
  <dcterms:modified xsi:type="dcterms:W3CDTF">2018-02-17T09:42:15Z</dcterms:modified>
</cp:coreProperties>
</file>